
<file path=[Content_Types].xml><?xml version="1.0" encoding="utf-8"?>
<Types xmlns="http://schemas.openxmlformats.org/package/2006/content-types">
  <Default Extension="avi" ContentType="video/x-msvideo"/>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12"/>
  </p:notesMasterIdLst>
  <p:sldIdLst>
    <p:sldId id="256" r:id="rId2"/>
    <p:sldId id="257" r:id="rId3"/>
    <p:sldId id="258" r:id="rId4"/>
    <p:sldId id="259" r:id="rId5"/>
    <p:sldId id="260" r:id="rId6"/>
    <p:sldId id="261" r:id="rId7"/>
    <p:sldId id="265" r:id="rId8"/>
    <p:sldId id="263" r:id="rId9"/>
    <p:sldId id="264"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aurya Panwar" initials="SP" lastIdx="1" clrIdx="0">
    <p:extLst>
      <p:ext uri="{19B8F6BF-5375-455C-9EA6-DF929625EA0E}">
        <p15:presenceInfo xmlns:p15="http://schemas.microsoft.com/office/powerpoint/2012/main" userId="194a1a83de1bc91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0E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F8C5CF-F797-4807-BF14-5A470B3D0433}" v="13" dt="2021-07-20T19:51:50.423"/>
    <p1510:client id="{B9FC3E8B-BB94-47BC-942D-5DBE853D2259}" v="427" dt="2021-07-20T20:17:29.8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2" d="100"/>
          <a:sy n="82" d="100"/>
        </p:scale>
        <p:origin x="72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urya Panwar" userId="194a1a83de1bc91f" providerId="LiveId" clId="{61713F2C-AFBA-4916-A09F-C9D4A4607D62}"/>
    <pc:docChg chg="undo custSel addSld delSld modSld">
      <pc:chgData name="Shaurya Panwar" userId="194a1a83de1bc91f" providerId="LiveId" clId="{61713F2C-AFBA-4916-A09F-C9D4A4607D62}" dt="2021-07-21T05:27:16.502" v="876" actId="2711"/>
      <pc:docMkLst>
        <pc:docMk/>
      </pc:docMkLst>
      <pc:sldChg chg="modNotesTx">
        <pc:chgData name="Shaurya Panwar" userId="194a1a83de1bc91f" providerId="LiveId" clId="{61713F2C-AFBA-4916-A09F-C9D4A4607D62}" dt="2021-07-20T20:15:47.002" v="423" actId="5793"/>
        <pc:sldMkLst>
          <pc:docMk/>
          <pc:sldMk cId="3953710669" sldId="256"/>
        </pc:sldMkLst>
      </pc:sldChg>
      <pc:sldChg chg="modSp mod">
        <pc:chgData name="Shaurya Panwar" userId="194a1a83de1bc91f" providerId="LiveId" clId="{61713F2C-AFBA-4916-A09F-C9D4A4607D62}" dt="2021-07-20T20:19:30.015" v="430"/>
        <pc:sldMkLst>
          <pc:docMk/>
          <pc:sldMk cId="2490291559" sldId="257"/>
        </pc:sldMkLst>
        <pc:spChg chg="mod">
          <ac:chgData name="Shaurya Panwar" userId="194a1a83de1bc91f" providerId="LiveId" clId="{61713F2C-AFBA-4916-A09F-C9D4A4607D62}" dt="2021-07-20T20:19:28.091" v="429" actId="21"/>
          <ac:spMkLst>
            <pc:docMk/>
            <pc:sldMk cId="2490291559" sldId="257"/>
            <ac:spMk id="14" creationId="{0A10102E-BBF5-463E-A6F4-5720D1467E59}"/>
          </ac:spMkLst>
        </pc:spChg>
        <pc:spChg chg="mod">
          <ac:chgData name="Shaurya Panwar" userId="194a1a83de1bc91f" providerId="LiveId" clId="{61713F2C-AFBA-4916-A09F-C9D4A4607D62}" dt="2021-07-20T20:19:30.015" v="430"/>
          <ac:spMkLst>
            <pc:docMk/>
            <pc:sldMk cId="2490291559" sldId="257"/>
            <ac:spMk id="21" creationId="{8A301D8D-6392-4A89-8E62-00C622912282}"/>
          </ac:spMkLst>
        </pc:spChg>
      </pc:sldChg>
      <pc:sldChg chg="modSp mod">
        <pc:chgData name="Shaurya Panwar" userId="194a1a83de1bc91f" providerId="LiveId" clId="{61713F2C-AFBA-4916-A09F-C9D4A4607D62}" dt="2021-07-20T20:09:53.048" v="370" actId="115"/>
        <pc:sldMkLst>
          <pc:docMk/>
          <pc:sldMk cId="1339275071" sldId="258"/>
        </pc:sldMkLst>
        <pc:spChg chg="mod">
          <ac:chgData name="Shaurya Panwar" userId="194a1a83de1bc91f" providerId="LiveId" clId="{61713F2C-AFBA-4916-A09F-C9D4A4607D62}" dt="2021-07-20T20:09:53.048" v="370" actId="115"/>
          <ac:spMkLst>
            <pc:docMk/>
            <pc:sldMk cId="1339275071" sldId="258"/>
            <ac:spMk id="2" creationId="{6356184B-3074-4956-ADB8-B2F3E1FB945A}"/>
          </ac:spMkLst>
        </pc:spChg>
        <pc:picChg chg="ord">
          <ac:chgData name="Shaurya Panwar" userId="194a1a83de1bc91f" providerId="LiveId" clId="{61713F2C-AFBA-4916-A09F-C9D4A4607D62}" dt="2021-07-20T20:09:47.877" v="368" actId="167"/>
          <ac:picMkLst>
            <pc:docMk/>
            <pc:sldMk cId="1339275071" sldId="258"/>
            <ac:picMk id="9" creationId="{73142D8B-7AD6-4055-B2FA-A9D66F191EBE}"/>
          </ac:picMkLst>
        </pc:picChg>
        <pc:picChg chg="ord">
          <ac:chgData name="Shaurya Panwar" userId="194a1a83de1bc91f" providerId="LiveId" clId="{61713F2C-AFBA-4916-A09F-C9D4A4607D62}" dt="2021-07-20T20:09:45.106" v="367" actId="167"/>
          <ac:picMkLst>
            <pc:docMk/>
            <pc:sldMk cId="1339275071" sldId="258"/>
            <ac:picMk id="11" creationId="{D9652804-8651-4D67-ACA2-290B5F0B78F4}"/>
          </ac:picMkLst>
        </pc:picChg>
        <pc:picChg chg="ord">
          <ac:chgData name="Shaurya Panwar" userId="194a1a83de1bc91f" providerId="LiveId" clId="{61713F2C-AFBA-4916-A09F-C9D4A4607D62}" dt="2021-07-20T20:09:50.350" v="369" actId="167"/>
          <ac:picMkLst>
            <pc:docMk/>
            <pc:sldMk cId="1339275071" sldId="258"/>
            <ac:picMk id="13" creationId="{57188C4B-E6D6-4342-9BA0-4DCC4A6BF03E}"/>
          </ac:picMkLst>
        </pc:picChg>
      </pc:sldChg>
      <pc:sldChg chg="addSp delSp modSp mod">
        <pc:chgData name="Shaurya Panwar" userId="194a1a83de1bc91f" providerId="LiveId" clId="{61713F2C-AFBA-4916-A09F-C9D4A4607D62}" dt="2021-07-20T20:17:19.808" v="427" actId="1076"/>
        <pc:sldMkLst>
          <pc:docMk/>
          <pc:sldMk cId="3667935115" sldId="260"/>
        </pc:sldMkLst>
        <pc:spChg chg="del">
          <ac:chgData name="Shaurya Panwar" userId="194a1a83de1bc91f" providerId="LiveId" clId="{61713F2C-AFBA-4916-A09F-C9D4A4607D62}" dt="2021-07-20T20:17:02.738" v="425" actId="478"/>
          <ac:spMkLst>
            <pc:docMk/>
            <pc:sldMk cId="3667935115" sldId="260"/>
            <ac:spMk id="3" creationId="{E20ABE0C-630E-4B60-9BCC-B52D96B34D09}"/>
          </ac:spMkLst>
        </pc:spChg>
        <pc:spChg chg="add del mod">
          <ac:chgData name="Shaurya Panwar" userId="194a1a83de1bc91f" providerId="LiveId" clId="{61713F2C-AFBA-4916-A09F-C9D4A4607D62}" dt="2021-07-20T19:28:43.595" v="2"/>
          <ac:spMkLst>
            <pc:docMk/>
            <pc:sldMk cId="3667935115" sldId="260"/>
            <ac:spMk id="23" creationId="{5F3DC05E-F100-41B8-B232-9CEDA39FA8FD}"/>
          </ac:spMkLst>
        </pc:spChg>
        <pc:picChg chg="mod">
          <ac:chgData name="Shaurya Panwar" userId="194a1a83de1bc91f" providerId="LiveId" clId="{61713F2C-AFBA-4916-A09F-C9D4A4607D62}" dt="2021-07-20T20:17:19.808" v="427" actId="1076"/>
          <ac:picMkLst>
            <pc:docMk/>
            <pc:sldMk cId="3667935115" sldId="260"/>
            <ac:picMk id="22" creationId="{729FCB47-87B8-4F91-86FC-110C5D159616}"/>
          </ac:picMkLst>
        </pc:picChg>
      </pc:sldChg>
      <pc:sldChg chg="addSp modSp mod addCm delCm">
        <pc:chgData name="Shaurya Panwar" userId="194a1a83de1bc91f" providerId="LiveId" clId="{61713F2C-AFBA-4916-A09F-C9D4A4607D62}" dt="2021-07-21T05:27:16.502" v="876" actId="2711"/>
        <pc:sldMkLst>
          <pc:docMk/>
          <pc:sldMk cId="3006642571" sldId="261"/>
        </pc:sldMkLst>
        <pc:spChg chg="mod">
          <ac:chgData name="Shaurya Panwar" userId="194a1a83de1bc91f" providerId="LiveId" clId="{61713F2C-AFBA-4916-A09F-C9D4A4607D62}" dt="2021-07-21T05:27:16.502" v="876" actId="2711"/>
          <ac:spMkLst>
            <pc:docMk/>
            <pc:sldMk cId="3006642571" sldId="261"/>
            <ac:spMk id="3" creationId="{8A55017B-E76E-4FCE-BD38-727C10493DDC}"/>
          </ac:spMkLst>
        </pc:spChg>
        <pc:spChg chg="add mod">
          <ac:chgData name="Shaurya Panwar" userId="194a1a83de1bc91f" providerId="LiveId" clId="{61713F2C-AFBA-4916-A09F-C9D4A4607D62}" dt="2021-07-20T19:52:36.166" v="237" actId="2711"/>
          <ac:spMkLst>
            <pc:docMk/>
            <pc:sldMk cId="3006642571" sldId="261"/>
            <ac:spMk id="7" creationId="{1E3804D6-C0FD-4D1F-83F1-E9602EC92475}"/>
          </ac:spMkLst>
        </pc:spChg>
        <pc:spChg chg="add mod ord">
          <ac:chgData name="Shaurya Panwar" userId="194a1a83de1bc91f" providerId="LiveId" clId="{61713F2C-AFBA-4916-A09F-C9D4A4607D62}" dt="2021-07-20T19:59:21.848" v="339" actId="164"/>
          <ac:spMkLst>
            <pc:docMk/>
            <pc:sldMk cId="3006642571" sldId="261"/>
            <ac:spMk id="12" creationId="{73BB7D3E-F19F-4A1E-9EEB-31E3B943D243}"/>
          </ac:spMkLst>
        </pc:spChg>
        <pc:grpChg chg="add mod">
          <ac:chgData name="Shaurya Panwar" userId="194a1a83de1bc91f" providerId="LiveId" clId="{61713F2C-AFBA-4916-A09F-C9D4A4607D62}" dt="2021-07-20T19:59:28.228" v="340" actId="164"/>
          <ac:grpSpMkLst>
            <pc:docMk/>
            <pc:sldMk cId="3006642571" sldId="261"/>
            <ac:grpSpMk id="13" creationId="{08DDEE81-DD40-4BE9-9FF0-C71ABA7F29AF}"/>
          </ac:grpSpMkLst>
        </pc:grpChg>
        <pc:grpChg chg="add mod">
          <ac:chgData name="Shaurya Panwar" userId="194a1a83de1bc91f" providerId="LiveId" clId="{61713F2C-AFBA-4916-A09F-C9D4A4607D62}" dt="2021-07-20T19:59:28.228" v="340" actId="164"/>
          <ac:grpSpMkLst>
            <pc:docMk/>
            <pc:sldMk cId="3006642571" sldId="261"/>
            <ac:grpSpMk id="14" creationId="{AAC0D21F-B54B-4533-9113-08A81F0071E0}"/>
          </ac:grpSpMkLst>
        </pc:grpChg>
        <pc:picChg chg="add mod">
          <ac:chgData name="Shaurya Panwar" userId="194a1a83de1bc91f" providerId="LiveId" clId="{61713F2C-AFBA-4916-A09F-C9D4A4607D62}" dt="2021-07-20T19:52:27.775" v="235" actId="1440"/>
          <ac:picMkLst>
            <pc:docMk/>
            <pc:sldMk cId="3006642571" sldId="261"/>
            <ac:picMk id="6" creationId="{922654AC-48AF-4A58-A3E7-6F595900E724}"/>
          </ac:picMkLst>
        </pc:picChg>
        <pc:picChg chg="add mod">
          <ac:chgData name="Shaurya Panwar" userId="194a1a83de1bc91f" providerId="LiveId" clId="{61713F2C-AFBA-4916-A09F-C9D4A4607D62}" dt="2021-07-20T19:59:21.848" v="339" actId="164"/>
          <ac:picMkLst>
            <pc:docMk/>
            <pc:sldMk cId="3006642571" sldId="261"/>
            <ac:picMk id="9" creationId="{E89BBE67-200A-405F-ACBA-DB108EFE89BA}"/>
          </ac:picMkLst>
        </pc:picChg>
        <pc:picChg chg="add mod modCrop">
          <ac:chgData name="Shaurya Panwar" userId="194a1a83de1bc91f" providerId="LiveId" clId="{61713F2C-AFBA-4916-A09F-C9D4A4607D62}" dt="2021-07-20T19:59:28.228" v="340" actId="164"/>
          <ac:picMkLst>
            <pc:docMk/>
            <pc:sldMk cId="3006642571" sldId="261"/>
            <ac:picMk id="11" creationId="{B27AA810-7774-4FAC-B947-E5B7B16E2AE2}"/>
          </ac:picMkLst>
        </pc:picChg>
      </pc:sldChg>
      <pc:sldChg chg="modSp mod">
        <pc:chgData name="Shaurya Panwar" userId="194a1a83de1bc91f" providerId="LiveId" clId="{61713F2C-AFBA-4916-A09F-C9D4A4607D62}" dt="2021-07-20T19:49:56.473" v="189" actId="122"/>
        <pc:sldMkLst>
          <pc:docMk/>
          <pc:sldMk cId="3750991020" sldId="262"/>
        </pc:sldMkLst>
        <pc:spChg chg="mod">
          <ac:chgData name="Shaurya Panwar" userId="194a1a83de1bc91f" providerId="LiveId" clId="{61713F2C-AFBA-4916-A09F-C9D4A4607D62}" dt="2021-07-20T19:49:56.473" v="189" actId="122"/>
          <ac:spMkLst>
            <pc:docMk/>
            <pc:sldMk cId="3750991020" sldId="262"/>
            <ac:spMk id="2" creationId="{34CE472E-D33F-4C3B-8567-26C315F1B696}"/>
          </ac:spMkLst>
        </pc:spChg>
      </pc:sldChg>
      <pc:sldChg chg="modSp mod">
        <pc:chgData name="Shaurya Panwar" userId="194a1a83de1bc91f" providerId="LiveId" clId="{61713F2C-AFBA-4916-A09F-C9D4A4607D62}" dt="2021-07-20T20:10:44.360" v="375" actId="255"/>
        <pc:sldMkLst>
          <pc:docMk/>
          <pc:sldMk cId="470275521" sldId="264"/>
        </pc:sldMkLst>
        <pc:spChg chg="mod">
          <ac:chgData name="Shaurya Panwar" userId="194a1a83de1bc91f" providerId="LiveId" clId="{61713F2C-AFBA-4916-A09F-C9D4A4607D62}" dt="2021-07-20T20:10:44.360" v="375" actId="255"/>
          <ac:spMkLst>
            <pc:docMk/>
            <pc:sldMk cId="470275521" sldId="264"/>
            <ac:spMk id="2" creationId="{52A633F0-6342-4594-AD55-8A87CE9C683D}"/>
          </ac:spMkLst>
        </pc:spChg>
      </pc:sldChg>
      <pc:sldChg chg="addSp delSp modSp mod modAnim modNotesTx">
        <pc:chgData name="Shaurya Panwar" userId="194a1a83de1bc91f" providerId="LiveId" clId="{61713F2C-AFBA-4916-A09F-C9D4A4607D62}" dt="2021-07-21T05:22:21.294" v="872" actId="20577"/>
        <pc:sldMkLst>
          <pc:docMk/>
          <pc:sldMk cId="285160262" sldId="265"/>
        </pc:sldMkLst>
        <pc:spChg chg="mod">
          <ac:chgData name="Shaurya Panwar" userId="194a1a83de1bc91f" providerId="LiveId" clId="{61713F2C-AFBA-4916-A09F-C9D4A4607D62}" dt="2021-07-20T20:07:17.742" v="363" actId="255"/>
          <ac:spMkLst>
            <pc:docMk/>
            <pc:sldMk cId="285160262" sldId="265"/>
            <ac:spMk id="2" creationId="{FBB5DE92-523D-4590-A32E-0D200CD44C31}"/>
          </ac:spMkLst>
        </pc:spChg>
        <pc:spChg chg="del">
          <ac:chgData name="Shaurya Panwar" userId="194a1a83de1bc91f" providerId="LiveId" clId="{61713F2C-AFBA-4916-A09F-C9D4A4607D62}" dt="2021-07-20T20:12:53.796" v="376"/>
          <ac:spMkLst>
            <pc:docMk/>
            <pc:sldMk cId="285160262" sldId="265"/>
            <ac:spMk id="8" creationId="{3CD75A19-B66E-4A00-A459-9D215643D285}"/>
          </ac:spMkLst>
        </pc:spChg>
        <pc:spChg chg="add mod">
          <ac:chgData name="Shaurya Panwar" userId="194a1a83de1bc91f" providerId="LiveId" clId="{61713F2C-AFBA-4916-A09F-C9D4A4607D62}" dt="2021-07-21T05:22:21.294" v="872" actId="20577"/>
          <ac:spMkLst>
            <pc:docMk/>
            <pc:sldMk cId="285160262" sldId="265"/>
            <ac:spMk id="9" creationId="{95DB868A-C8D2-4F9A-B0DA-2F74E9FDDAAE}"/>
          </ac:spMkLst>
        </pc:spChg>
        <pc:picChg chg="add mod">
          <ac:chgData name="Shaurya Panwar" userId="194a1a83de1bc91f" providerId="LiveId" clId="{61713F2C-AFBA-4916-A09F-C9D4A4607D62}" dt="2021-07-20T20:14:40.175" v="381" actId="1076"/>
          <ac:picMkLst>
            <pc:docMk/>
            <pc:sldMk cId="285160262" sldId="265"/>
            <ac:picMk id="4" creationId="{11482AFB-7B32-46D9-8E52-5F3805AB8D6B}"/>
          </ac:picMkLst>
        </pc:picChg>
        <pc:picChg chg="mod">
          <ac:chgData name="Shaurya Panwar" userId="194a1a83de1bc91f" providerId="LiveId" clId="{61713F2C-AFBA-4916-A09F-C9D4A4607D62}" dt="2021-07-20T20:05:32.007" v="358" actId="1076"/>
          <ac:picMkLst>
            <pc:docMk/>
            <pc:sldMk cId="285160262" sldId="265"/>
            <ac:picMk id="6" creationId="{4E99A613-190D-43A7-87F9-F6CDC9E74A85}"/>
          </ac:picMkLst>
        </pc:picChg>
        <pc:picChg chg="add mod">
          <ac:chgData name="Shaurya Panwar" userId="194a1a83de1bc91f" providerId="LiveId" clId="{61713F2C-AFBA-4916-A09F-C9D4A4607D62}" dt="2021-07-20T20:13:25.080" v="379" actId="1076"/>
          <ac:picMkLst>
            <pc:docMk/>
            <pc:sldMk cId="285160262" sldId="265"/>
            <ac:picMk id="7" creationId="{2BF5E859-D778-4539-810A-747DE0B41285}"/>
          </ac:picMkLst>
        </pc:picChg>
        <pc:picChg chg="add del mod">
          <ac:chgData name="Shaurya Panwar" userId="194a1a83de1bc91f" providerId="LiveId" clId="{61713F2C-AFBA-4916-A09F-C9D4A4607D62}" dt="2021-07-20T20:03:52.792" v="344" actId="478"/>
          <ac:picMkLst>
            <pc:docMk/>
            <pc:sldMk cId="285160262" sldId="265"/>
            <ac:picMk id="1026" creationId="{B633AA09-CD02-49B6-A455-ACE9942D5311}"/>
          </ac:picMkLst>
        </pc:picChg>
      </pc:sldChg>
      <pc:sldChg chg="new del">
        <pc:chgData name="Shaurya Panwar" userId="194a1a83de1bc91f" providerId="LiveId" clId="{61713F2C-AFBA-4916-A09F-C9D4A4607D62}" dt="2021-07-20T19:55:09.232" v="300" actId="680"/>
        <pc:sldMkLst>
          <pc:docMk/>
          <pc:sldMk cId="4274288861" sldId="265"/>
        </pc:sldMkLst>
      </pc:sldChg>
      <pc:sldChg chg="addSp delSp modSp new mod">
        <pc:chgData name="Shaurya Panwar" userId="194a1a83de1bc91f" providerId="LiveId" clId="{61713F2C-AFBA-4916-A09F-C9D4A4607D62}" dt="2021-07-21T05:19:12.647" v="650" actId="1076"/>
        <pc:sldMkLst>
          <pc:docMk/>
          <pc:sldMk cId="91181730" sldId="266"/>
        </pc:sldMkLst>
        <pc:spChg chg="del">
          <ac:chgData name="Shaurya Panwar" userId="194a1a83de1bc91f" providerId="LiveId" clId="{61713F2C-AFBA-4916-A09F-C9D4A4607D62}" dt="2021-07-21T05:10:40.736" v="468" actId="931"/>
          <ac:spMkLst>
            <pc:docMk/>
            <pc:sldMk cId="91181730" sldId="266"/>
            <ac:spMk id="3" creationId="{4B9CBC9C-0C1E-4296-984A-A62994027126}"/>
          </ac:spMkLst>
        </pc:spChg>
        <pc:spChg chg="add del mod">
          <ac:chgData name="Shaurya Panwar" userId="194a1a83de1bc91f" providerId="LiveId" clId="{61713F2C-AFBA-4916-A09F-C9D4A4607D62}" dt="2021-07-21T05:11:20.982" v="474" actId="931"/>
          <ac:spMkLst>
            <pc:docMk/>
            <pc:sldMk cId="91181730" sldId="266"/>
            <ac:spMk id="7" creationId="{18998AFD-E555-4961-B7AB-0FD8429908ED}"/>
          </ac:spMkLst>
        </pc:spChg>
        <pc:spChg chg="add mod">
          <ac:chgData name="Shaurya Panwar" userId="194a1a83de1bc91f" providerId="LiveId" clId="{61713F2C-AFBA-4916-A09F-C9D4A4607D62}" dt="2021-07-21T05:17:25.079" v="642" actId="1076"/>
          <ac:spMkLst>
            <pc:docMk/>
            <pc:sldMk cId="91181730" sldId="266"/>
            <ac:spMk id="10" creationId="{C11286EC-CB56-45C5-B2E1-2CBFD66EE98A}"/>
          </ac:spMkLst>
        </pc:spChg>
        <pc:picChg chg="add del mod">
          <ac:chgData name="Shaurya Panwar" userId="194a1a83de1bc91f" providerId="LiveId" clId="{61713F2C-AFBA-4916-A09F-C9D4A4607D62}" dt="2021-07-21T05:11:09.602" v="473" actId="478"/>
          <ac:picMkLst>
            <pc:docMk/>
            <pc:sldMk cId="91181730" sldId="266"/>
            <ac:picMk id="5" creationId="{C6C64C53-48B9-4BEE-B57C-9207C52B1535}"/>
          </ac:picMkLst>
        </pc:picChg>
        <pc:picChg chg="add mod">
          <ac:chgData name="Shaurya Panwar" userId="194a1a83de1bc91f" providerId="LiveId" clId="{61713F2C-AFBA-4916-A09F-C9D4A4607D62}" dt="2021-07-21T05:19:12.647" v="650" actId="1076"/>
          <ac:picMkLst>
            <pc:docMk/>
            <pc:sldMk cId="91181730" sldId="266"/>
            <ac:picMk id="9" creationId="{5B0B6D69-771C-49ED-BB0B-14CBEAE65C34}"/>
          </ac:picMkLst>
        </pc:picChg>
      </pc:sldChg>
    </pc:docChg>
  </pc:docChgLst>
  <pc:docChgLst>
    <pc:chgData name="Aniket Singh" userId="a91ae47bd7039409" providerId="Windows Live" clId="Web-{B9FC3E8B-BB94-47BC-942D-5DBE853D2259}"/>
    <pc:docChg chg="addSld delSld modSld">
      <pc:chgData name="Aniket Singh" userId="a91ae47bd7039409" providerId="Windows Live" clId="Web-{B9FC3E8B-BB94-47BC-942D-5DBE853D2259}" dt="2021-07-20T20:17:29.863" v="225" actId="14100"/>
      <pc:docMkLst>
        <pc:docMk/>
      </pc:docMkLst>
      <pc:sldChg chg="addSp delSp modSp">
        <pc:chgData name="Aniket Singh" userId="a91ae47bd7039409" providerId="Windows Live" clId="Web-{B9FC3E8B-BB94-47BC-942D-5DBE853D2259}" dt="2021-07-20T20:17:29.863" v="225" actId="14100"/>
        <pc:sldMkLst>
          <pc:docMk/>
          <pc:sldMk cId="3667935115" sldId="260"/>
        </pc:sldMkLst>
        <pc:spChg chg="add del mod">
          <ac:chgData name="Aniket Singh" userId="a91ae47bd7039409" providerId="Windows Live" clId="Web-{B9FC3E8B-BB94-47BC-942D-5DBE853D2259}" dt="2021-07-20T20:16:53.253" v="223"/>
          <ac:spMkLst>
            <pc:docMk/>
            <pc:sldMk cId="3667935115" sldId="260"/>
            <ac:spMk id="3" creationId="{E20ABE0C-630E-4B60-9BCC-B52D96B34D09}"/>
          </ac:spMkLst>
        </pc:spChg>
        <pc:picChg chg="mod">
          <ac:chgData name="Aniket Singh" userId="a91ae47bd7039409" providerId="Windows Live" clId="Web-{B9FC3E8B-BB94-47BC-942D-5DBE853D2259}" dt="2021-07-20T20:17:29.863" v="225" actId="14100"/>
          <ac:picMkLst>
            <pc:docMk/>
            <pc:sldMk cId="3667935115" sldId="260"/>
            <ac:picMk id="22" creationId="{729FCB47-87B8-4F91-86FC-110C5D159616}"/>
          </ac:picMkLst>
        </pc:picChg>
      </pc:sldChg>
      <pc:sldChg chg="addSp delSp modSp del">
        <pc:chgData name="Aniket Singh" userId="a91ae47bd7039409" providerId="Windows Live" clId="Web-{B9FC3E8B-BB94-47BC-942D-5DBE853D2259}" dt="2021-07-20T19:55:09.241" v="15"/>
        <pc:sldMkLst>
          <pc:docMk/>
          <pc:sldMk cId="3750991020" sldId="262"/>
        </pc:sldMkLst>
        <pc:spChg chg="mod ord">
          <ac:chgData name="Aniket Singh" userId="a91ae47bd7039409" providerId="Windows Live" clId="Web-{B9FC3E8B-BB94-47BC-942D-5DBE853D2259}" dt="2021-07-20T19:53:10.003" v="1"/>
          <ac:spMkLst>
            <pc:docMk/>
            <pc:sldMk cId="3750991020" sldId="262"/>
            <ac:spMk id="2" creationId="{34CE472E-D33F-4C3B-8567-26C315F1B696}"/>
          </ac:spMkLst>
        </pc:spChg>
        <pc:spChg chg="add mod">
          <ac:chgData name="Aniket Singh" userId="a91ae47bd7039409" providerId="Windows Live" clId="Web-{B9FC3E8B-BB94-47BC-942D-5DBE853D2259}" dt="2021-07-20T19:53:10.003" v="1"/>
          <ac:spMkLst>
            <pc:docMk/>
            <pc:sldMk cId="3750991020" sldId="262"/>
            <ac:spMk id="3" creationId="{FD771A76-DAF4-4E57-941B-F975637F81AE}"/>
          </ac:spMkLst>
        </pc:spChg>
        <pc:spChg chg="del">
          <ac:chgData name="Aniket Singh" userId="a91ae47bd7039409" providerId="Windows Live" clId="Web-{B9FC3E8B-BB94-47BC-942D-5DBE853D2259}" dt="2021-07-20T19:53:10.003" v="1"/>
          <ac:spMkLst>
            <pc:docMk/>
            <pc:sldMk cId="3750991020" sldId="262"/>
            <ac:spMk id="7" creationId="{D4771268-CB57-404A-9271-370EB28F6090}"/>
          </ac:spMkLst>
        </pc:spChg>
        <pc:spChg chg="add">
          <ac:chgData name="Aniket Singh" userId="a91ae47bd7039409" providerId="Windows Live" clId="Web-{B9FC3E8B-BB94-47BC-942D-5DBE853D2259}" dt="2021-07-20T19:53:10.003" v="1"/>
          <ac:spMkLst>
            <pc:docMk/>
            <pc:sldMk cId="3750991020" sldId="262"/>
            <ac:spMk id="11" creationId="{C3AF9236-B5FD-4FDF-BB5A-1A12A80CB68F}"/>
          </ac:spMkLst>
        </pc:spChg>
        <pc:spChg chg="add">
          <ac:chgData name="Aniket Singh" userId="a91ae47bd7039409" providerId="Windows Live" clId="Web-{B9FC3E8B-BB94-47BC-942D-5DBE853D2259}" dt="2021-07-20T19:53:10.003" v="1"/>
          <ac:spMkLst>
            <pc:docMk/>
            <pc:sldMk cId="3750991020" sldId="262"/>
            <ac:spMk id="14" creationId="{9AA72BD9-2C5A-4EDC-931F-5AA08EACA0F3}"/>
          </ac:spMkLst>
        </pc:spChg>
        <pc:spChg chg="add">
          <ac:chgData name="Aniket Singh" userId="a91ae47bd7039409" providerId="Windows Live" clId="Web-{B9FC3E8B-BB94-47BC-942D-5DBE853D2259}" dt="2021-07-20T19:53:10.003" v="1"/>
          <ac:spMkLst>
            <pc:docMk/>
            <pc:sldMk cId="3750991020" sldId="262"/>
            <ac:spMk id="16" creationId="{DD3981AC-7B61-4947-BCF3-F7AA7FA385B9}"/>
          </ac:spMkLst>
        </pc:spChg>
        <pc:spChg chg="add">
          <ac:chgData name="Aniket Singh" userId="a91ae47bd7039409" providerId="Windows Live" clId="Web-{B9FC3E8B-BB94-47BC-942D-5DBE853D2259}" dt="2021-07-20T19:53:10.003" v="1"/>
          <ac:spMkLst>
            <pc:docMk/>
            <pc:sldMk cId="3750991020" sldId="262"/>
            <ac:spMk id="18" creationId="{55D4142C-5077-457F-A6AD-3FECFDB39685}"/>
          </ac:spMkLst>
        </pc:spChg>
        <pc:spChg chg="add">
          <ac:chgData name="Aniket Singh" userId="a91ae47bd7039409" providerId="Windows Live" clId="Web-{B9FC3E8B-BB94-47BC-942D-5DBE853D2259}" dt="2021-07-20T19:53:10.003" v="1"/>
          <ac:spMkLst>
            <pc:docMk/>
            <pc:sldMk cId="3750991020" sldId="262"/>
            <ac:spMk id="20" creationId="{7A5F0580-5EE9-419F-96EE-B6529EF6E7D0}"/>
          </ac:spMkLst>
        </pc:spChg>
        <pc:picChg chg="mod">
          <ac:chgData name="Aniket Singh" userId="a91ae47bd7039409" providerId="Windows Live" clId="Web-{B9FC3E8B-BB94-47BC-942D-5DBE853D2259}" dt="2021-07-20T19:54:54.960" v="13" actId="1076"/>
          <ac:picMkLst>
            <pc:docMk/>
            <pc:sldMk cId="3750991020" sldId="262"/>
            <ac:picMk id="5" creationId="{73DFADA3-FB8C-4174-965D-E8A414E25A7E}"/>
          </ac:picMkLst>
        </pc:picChg>
      </pc:sldChg>
      <pc:sldChg chg="modSp">
        <pc:chgData name="Aniket Singh" userId="a91ae47bd7039409" providerId="Windows Live" clId="Web-{B9FC3E8B-BB94-47BC-942D-5DBE853D2259}" dt="2021-07-20T20:09:13.493" v="32" actId="1076"/>
        <pc:sldMkLst>
          <pc:docMk/>
          <pc:sldMk cId="349674210" sldId="263"/>
        </pc:sldMkLst>
        <pc:spChg chg="mod">
          <ac:chgData name="Aniket Singh" userId="a91ae47bd7039409" providerId="Windows Live" clId="Web-{B9FC3E8B-BB94-47BC-942D-5DBE853D2259}" dt="2021-07-20T20:09:07.555" v="31" actId="1076"/>
          <ac:spMkLst>
            <pc:docMk/>
            <pc:sldMk cId="349674210" sldId="263"/>
            <ac:spMk id="2" creationId="{2EED6877-78B5-48B0-806B-BC4D0C46FD39}"/>
          </ac:spMkLst>
        </pc:spChg>
        <pc:spChg chg="mod">
          <ac:chgData name="Aniket Singh" userId="a91ae47bd7039409" providerId="Windows Live" clId="Web-{B9FC3E8B-BB94-47BC-942D-5DBE853D2259}" dt="2021-07-20T20:09:13.493" v="32" actId="1076"/>
          <ac:spMkLst>
            <pc:docMk/>
            <pc:sldMk cId="349674210" sldId="263"/>
            <ac:spMk id="3" creationId="{19AA1F32-04DB-49D9-9E24-86B6C7DF153D}"/>
          </ac:spMkLst>
        </pc:spChg>
      </pc:sldChg>
      <pc:sldChg chg="addSp delSp modSp new">
        <pc:chgData name="Aniket Singh" userId="a91ae47bd7039409" providerId="Windows Live" clId="Web-{B9FC3E8B-BB94-47BC-942D-5DBE853D2259}" dt="2021-07-20T20:09:43.978" v="33"/>
        <pc:sldMkLst>
          <pc:docMk/>
          <pc:sldMk cId="285160262" sldId="265"/>
        </pc:sldMkLst>
        <pc:spChg chg="mod">
          <ac:chgData name="Aniket Singh" userId="a91ae47bd7039409" providerId="Windows Live" clId="Web-{B9FC3E8B-BB94-47BC-942D-5DBE853D2259}" dt="2021-07-20T19:55:23.382" v="20" actId="1076"/>
          <ac:spMkLst>
            <pc:docMk/>
            <pc:sldMk cId="285160262" sldId="265"/>
            <ac:spMk id="2" creationId="{FBB5DE92-523D-4590-A32E-0D200CD44C31}"/>
          </ac:spMkLst>
        </pc:spChg>
        <pc:spChg chg="del">
          <ac:chgData name="Aniket Singh" userId="a91ae47bd7039409" providerId="Windows Live" clId="Web-{B9FC3E8B-BB94-47BC-942D-5DBE853D2259}" dt="2021-07-20T19:55:57.492" v="21"/>
          <ac:spMkLst>
            <pc:docMk/>
            <pc:sldMk cId="285160262" sldId="265"/>
            <ac:spMk id="3" creationId="{47A9C0DA-4CE3-47A3-BE3E-C9D1A3A1F77F}"/>
          </ac:spMkLst>
        </pc:spChg>
        <pc:spChg chg="add mod">
          <ac:chgData name="Aniket Singh" userId="a91ae47bd7039409" providerId="Windows Live" clId="Web-{B9FC3E8B-BB94-47BC-942D-5DBE853D2259}" dt="2021-07-20T20:09:43.978" v="33"/>
          <ac:spMkLst>
            <pc:docMk/>
            <pc:sldMk cId="285160262" sldId="265"/>
            <ac:spMk id="8" creationId="{3CD75A19-B66E-4A00-A459-9D215643D285}"/>
          </ac:spMkLst>
        </pc:spChg>
        <pc:picChg chg="add">
          <ac:chgData name="Aniket Singh" userId="a91ae47bd7039409" providerId="Windows Live" clId="Web-{B9FC3E8B-BB94-47BC-942D-5DBE853D2259}" dt="2021-07-20T19:55:16.288" v="16"/>
          <ac:picMkLst>
            <pc:docMk/>
            <pc:sldMk cId="285160262" sldId="265"/>
            <ac:picMk id="5" creationId="{2C2C71C5-9D57-4984-BD4E-AC1DAA4EADCF}"/>
          </ac:picMkLst>
        </pc:picChg>
        <pc:picChg chg="add del mod ord">
          <ac:chgData name="Aniket Singh" userId="a91ae47bd7039409" providerId="Windows Live" clId="Web-{B9FC3E8B-BB94-47BC-942D-5DBE853D2259}" dt="2021-07-20T20:09:43.978" v="33"/>
          <ac:picMkLst>
            <pc:docMk/>
            <pc:sldMk cId="285160262" sldId="265"/>
            <ac:picMk id="6" creationId="{4E99A613-190D-43A7-87F9-F6CDC9E74A85}"/>
          </ac:picMkLst>
        </pc:picChg>
      </pc:sldChg>
    </pc:docChg>
  </pc:docChgLst>
  <pc:docChgLst>
    <pc:chgData name="Aniket Singh" userId="a91ae47bd7039409" providerId="Windows Live" clId="Web-{A7F8C5CF-F797-4807-BF14-5A470B3D0433}"/>
    <pc:docChg chg="modSld">
      <pc:chgData name="Aniket Singh" userId="a91ae47bd7039409" providerId="Windows Live" clId="Web-{A7F8C5CF-F797-4807-BF14-5A470B3D0433}" dt="2021-07-20T19:51:50.423" v="13"/>
      <pc:docMkLst>
        <pc:docMk/>
      </pc:docMkLst>
      <pc:sldChg chg="modSp">
        <pc:chgData name="Aniket Singh" userId="a91ae47bd7039409" providerId="Windows Live" clId="Web-{A7F8C5CF-F797-4807-BF14-5A470B3D0433}" dt="2021-07-20T19:29:34.167" v="2" actId="14100"/>
        <pc:sldMkLst>
          <pc:docMk/>
          <pc:sldMk cId="1630379077" sldId="259"/>
        </pc:sldMkLst>
        <pc:picChg chg="mod">
          <ac:chgData name="Aniket Singh" userId="a91ae47bd7039409" providerId="Windows Live" clId="Web-{A7F8C5CF-F797-4807-BF14-5A470B3D0433}" dt="2021-07-20T19:29:28.433" v="1" actId="1076"/>
          <ac:picMkLst>
            <pc:docMk/>
            <pc:sldMk cId="1630379077" sldId="259"/>
            <ac:picMk id="10" creationId="{DB275096-0D52-4722-BD9C-A30278AC764C}"/>
          </ac:picMkLst>
        </pc:picChg>
        <pc:picChg chg="mod">
          <ac:chgData name="Aniket Singh" userId="a91ae47bd7039409" providerId="Windows Live" clId="Web-{A7F8C5CF-F797-4807-BF14-5A470B3D0433}" dt="2021-07-20T19:29:34.167" v="2" actId="14100"/>
          <ac:picMkLst>
            <pc:docMk/>
            <pc:sldMk cId="1630379077" sldId="259"/>
            <ac:picMk id="12" creationId="{02119C4B-E778-493D-A6BD-A8CE19EAA8BF}"/>
          </ac:picMkLst>
        </pc:picChg>
      </pc:sldChg>
      <pc:sldChg chg="addSp delSp modSp mod setBg">
        <pc:chgData name="Aniket Singh" userId="a91ae47bd7039409" providerId="Windows Live" clId="Web-{A7F8C5CF-F797-4807-BF14-5A470B3D0433}" dt="2021-07-20T19:51:50.423" v="13"/>
        <pc:sldMkLst>
          <pc:docMk/>
          <pc:sldMk cId="3750991020" sldId="262"/>
        </pc:sldMkLst>
        <pc:spChg chg="mod">
          <ac:chgData name="Aniket Singh" userId="a91ae47bd7039409" providerId="Windows Live" clId="Web-{A7F8C5CF-F797-4807-BF14-5A470B3D0433}" dt="2021-07-20T19:51:38.063" v="11"/>
          <ac:spMkLst>
            <pc:docMk/>
            <pc:sldMk cId="3750991020" sldId="262"/>
            <ac:spMk id="2" creationId="{34CE472E-D33F-4C3B-8567-26C315F1B696}"/>
          </ac:spMkLst>
        </pc:spChg>
        <pc:spChg chg="del">
          <ac:chgData name="Aniket Singh" userId="a91ae47bd7039409" providerId="Windows Live" clId="Web-{A7F8C5CF-F797-4807-BF14-5A470B3D0433}" dt="2021-07-20T19:50:14.171" v="4"/>
          <ac:spMkLst>
            <pc:docMk/>
            <pc:sldMk cId="3750991020" sldId="262"/>
            <ac:spMk id="3" creationId="{C7A1607D-BE96-4965-B066-FD76814DD969}"/>
          </ac:spMkLst>
        </pc:spChg>
        <pc:spChg chg="add">
          <ac:chgData name="Aniket Singh" userId="a91ae47bd7039409" providerId="Windows Live" clId="Web-{A7F8C5CF-F797-4807-BF14-5A470B3D0433}" dt="2021-07-20T19:51:38.063" v="11"/>
          <ac:spMkLst>
            <pc:docMk/>
            <pc:sldMk cId="3750991020" sldId="262"/>
            <ac:spMk id="7" creationId="{D4771268-CB57-404A-9271-370EB28F6090}"/>
          </ac:spMkLst>
        </pc:spChg>
        <pc:spChg chg="add del">
          <ac:chgData name="Aniket Singh" userId="a91ae47bd7039409" providerId="Windows Live" clId="Web-{A7F8C5CF-F797-4807-BF14-5A470B3D0433}" dt="2021-07-20T19:50:44.125" v="10"/>
          <ac:spMkLst>
            <pc:docMk/>
            <pc:sldMk cId="3750991020" sldId="262"/>
            <ac:spMk id="10" creationId="{D4771268-CB57-404A-9271-370EB28F6090}"/>
          </ac:spMkLst>
        </pc:spChg>
        <pc:picChg chg="add mod ord modCrop">
          <ac:chgData name="Aniket Singh" userId="a91ae47bd7039409" providerId="Windows Live" clId="Web-{A7F8C5CF-F797-4807-BF14-5A470B3D0433}" dt="2021-07-20T19:51:50.423" v="13"/>
          <ac:picMkLst>
            <pc:docMk/>
            <pc:sldMk cId="3750991020" sldId="262"/>
            <ac:picMk id="5" creationId="{73DFADA3-FB8C-4174-965D-E8A414E25A7E}"/>
          </ac:picMkLst>
        </pc:picChg>
      </pc:sldChg>
    </pc:docChg>
  </pc:docChgLst>
</pc:chgInfo>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jpeg>
</file>

<file path=ppt/media/image7.jpe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20BD45-1323-4A62-8740-E400D3310C85}" type="datetimeFigureOut">
              <a:rPr lang="en-IN" smtClean="0"/>
              <a:t>21-07-2021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0001DA-50F4-432A-9980-71A0E36C1EF9}" type="slidenum">
              <a:rPr lang="en-IN" smtClean="0"/>
              <a:t>‹#›</a:t>
            </a:fld>
            <a:endParaRPr lang="en-IN"/>
          </a:p>
        </p:txBody>
      </p:sp>
    </p:spTree>
    <p:extLst>
      <p:ext uri="{BB962C8B-B14F-4D97-AF65-F5344CB8AC3E}">
        <p14:creationId xmlns:p14="http://schemas.microsoft.com/office/powerpoint/2010/main" val="36193285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1,2,3,4,6,</a:t>
            </a:r>
            <a:r>
              <a:rPr lang="en-US" dirty="0">
                <a:sym typeface="Wingdings" panose="05000000000000000000" pitchFamily="2" charset="2"/>
              </a:rPr>
              <a:t></a:t>
            </a:r>
            <a:r>
              <a:rPr lang="en-US" dirty="0"/>
              <a:t>Shaurya, 5,7,8,9-</a:t>
            </a:r>
            <a:r>
              <a:rPr lang="en-US" dirty="0">
                <a:sym typeface="Wingdings" panose="05000000000000000000" pitchFamily="2" charset="2"/>
              </a:rPr>
              <a:t> Aniket</a:t>
            </a:r>
            <a:endParaRPr lang="en-IN" dirty="0"/>
          </a:p>
        </p:txBody>
      </p:sp>
      <p:sp>
        <p:nvSpPr>
          <p:cNvPr id="4" name="Slide Number Placeholder 3"/>
          <p:cNvSpPr>
            <a:spLocks noGrp="1"/>
          </p:cNvSpPr>
          <p:nvPr>
            <p:ph type="sldNum" sz="quarter" idx="5"/>
          </p:nvPr>
        </p:nvSpPr>
        <p:spPr/>
        <p:txBody>
          <a:bodyPr/>
          <a:lstStyle/>
          <a:p>
            <a:fld id="{0E0001DA-50F4-432A-9980-71A0E36C1EF9}" type="slidenum">
              <a:rPr lang="en-IN" smtClean="0"/>
              <a:t>1</a:t>
            </a:fld>
            <a:endParaRPr lang="en-IN"/>
          </a:p>
        </p:txBody>
      </p:sp>
    </p:spTree>
    <p:extLst>
      <p:ext uri="{BB962C8B-B14F-4D97-AF65-F5344CB8AC3E}">
        <p14:creationId xmlns:p14="http://schemas.microsoft.com/office/powerpoint/2010/main" val="199751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About YOLO</a:t>
            </a:r>
            <a:endParaRPr lang="en-IN" dirty="0"/>
          </a:p>
        </p:txBody>
      </p:sp>
      <p:sp>
        <p:nvSpPr>
          <p:cNvPr id="4" name="Slide Number Placeholder 3"/>
          <p:cNvSpPr>
            <a:spLocks noGrp="1"/>
          </p:cNvSpPr>
          <p:nvPr>
            <p:ph type="sldNum" sz="quarter" idx="5"/>
          </p:nvPr>
        </p:nvSpPr>
        <p:spPr/>
        <p:txBody>
          <a:bodyPr/>
          <a:lstStyle/>
          <a:p>
            <a:fld id="{0E0001DA-50F4-432A-9980-71A0E36C1EF9}" type="slidenum">
              <a:rPr lang="en-IN" smtClean="0"/>
              <a:t>7</a:t>
            </a:fld>
            <a:endParaRPr lang="en-IN"/>
          </a:p>
        </p:txBody>
      </p:sp>
    </p:spTree>
    <p:extLst>
      <p:ext uri="{BB962C8B-B14F-4D97-AF65-F5344CB8AC3E}">
        <p14:creationId xmlns:p14="http://schemas.microsoft.com/office/powerpoint/2010/main" val="19056914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YOLO V4 tiny were using was developed 2 months back</a:t>
            </a:r>
            <a:endParaRPr lang="en-IN" dirty="0"/>
          </a:p>
        </p:txBody>
      </p:sp>
      <p:sp>
        <p:nvSpPr>
          <p:cNvPr id="4" name="Slide Number Placeholder 3"/>
          <p:cNvSpPr>
            <a:spLocks noGrp="1"/>
          </p:cNvSpPr>
          <p:nvPr>
            <p:ph type="sldNum" sz="quarter" idx="5"/>
          </p:nvPr>
        </p:nvSpPr>
        <p:spPr/>
        <p:txBody>
          <a:bodyPr/>
          <a:lstStyle/>
          <a:p>
            <a:fld id="{0E0001DA-50F4-432A-9980-71A0E36C1EF9}" type="slidenum">
              <a:rPr lang="en-IN" smtClean="0"/>
              <a:t>9</a:t>
            </a:fld>
            <a:endParaRPr lang="en-IN"/>
          </a:p>
        </p:txBody>
      </p:sp>
    </p:spTree>
    <p:extLst>
      <p:ext uri="{BB962C8B-B14F-4D97-AF65-F5344CB8AC3E}">
        <p14:creationId xmlns:p14="http://schemas.microsoft.com/office/powerpoint/2010/main" val="1861668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094E728-6032-4870-AF2D-380A1CEE9EB4}" type="datetimeFigureOut">
              <a:rPr lang="en-IN" smtClean="0"/>
              <a:t>21-07-2021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8BE986-765F-4A4B-84B3-B572D95B1CCB}" type="slidenum">
              <a:rPr lang="en-IN" smtClean="0"/>
              <a:t>‹#›</a:t>
            </a:fld>
            <a:endParaRPr lang="en-IN"/>
          </a:p>
        </p:txBody>
      </p:sp>
    </p:spTree>
    <p:extLst>
      <p:ext uri="{BB962C8B-B14F-4D97-AF65-F5344CB8AC3E}">
        <p14:creationId xmlns:p14="http://schemas.microsoft.com/office/powerpoint/2010/main" val="324295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4E728-6032-4870-AF2D-380A1CEE9EB4}" type="datetimeFigureOut">
              <a:rPr lang="en-IN" smtClean="0"/>
              <a:t>21-07-2021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8BE986-765F-4A4B-84B3-B572D95B1CCB}" type="slidenum">
              <a:rPr lang="en-IN" smtClean="0"/>
              <a:t>‹#›</a:t>
            </a:fld>
            <a:endParaRPr lang="en-IN"/>
          </a:p>
        </p:txBody>
      </p:sp>
    </p:spTree>
    <p:extLst>
      <p:ext uri="{BB962C8B-B14F-4D97-AF65-F5344CB8AC3E}">
        <p14:creationId xmlns:p14="http://schemas.microsoft.com/office/powerpoint/2010/main" val="3647431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4E728-6032-4870-AF2D-380A1CEE9EB4}" type="datetimeFigureOut">
              <a:rPr lang="en-IN" smtClean="0"/>
              <a:t>21-07-2021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8BE986-765F-4A4B-84B3-B572D95B1CCB}" type="slidenum">
              <a:rPr lang="en-IN" smtClean="0"/>
              <a:t>‹#›</a:t>
            </a:fld>
            <a:endParaRPr lang="en-IN"/>
          </a:p>
        </p:txBody>
      </p:sp>
    </p:spTree>
    <p:extLst>
      <p:ext uri="{BB962C8B-B14F-4D97-AF65-F5344CB8AC3E}">
        <p14:creationId xmlns:p14="http://schemas.microsoft.com/office/powerpoint/2010/main" val="426682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4E728-6032-4870-AF2D-380A1CEE9EB4}" type="datetimeFigureOut">
              <a:rPr lang="en-IN" smtClean="0"/>
              <a:t>21-07-2021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8BE986-765F-4A4B-84B3-B572D95B1CCB}" type="slidenum">
              <a:rPr lang="en-IN" smtClean="0"/>
              <a:t>‹#›</a:t>
            </a:fld>
            <a:endParaRPr lang="en-IN"/>
          </a:p>
        </p:txBody>
      </p:sp>
    </p:spTree>
    <p:extLst>
      <p:ext uri="{BB962C8B-B14F-4D97-AF65-F5344CB8AC3E}">
        <p14:creationId xmlns:p14="http://schemas.microsoft.com/office/powerpoint/2010/main" val="130836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94E728-6032-4870-AF2D-380A1CEE9EB4}" type="datetimeFigureOut">
              <a:rPr lang="en-IN" smtClean="0"/>
              <a:t>21-07-2021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F8BE986-765F-4A4B-84B3-B572D95B1CCB}" type="slidenum">
              <a:rPr lang="en-IN" smtClean="0"/>
              <a:t>‹#›</a:t>
            </a:fld>
            <a:endParaRPr lang="en-IN"/>
          </a:p>
        </p:txBody>
      </p:sp>
    </p:spTree>
    <p:extLst>
      <p:ext uri="{BB962C8B-B14F-4D97-AF65-F5344CB8AC3E}">
        <p14:creationId xmlns:p14="http://schemas.microsoft.com/office/powerpoint/2010/main" val="955637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94E728-6032-4870-AF2D-380A1CEE9EB4}" type="datetimeFigureOut">
              <a:rPr lang="en-IN" smtClean="0"/>
              <a:t>21-07-2021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F8BE986-765F-4A4B-84B3-B572D95B1CCB}" type="slidenum">
              <a:rPr lang="en-IN" smtClean="0"/>
              <a:t>‹#›</a:t>
            </a:fld>
            <a:endParaRPr lang="en-IN"/>
          </a:p>
        </p:txBody>
      </p:sp>
    </p:spTree>
    <p:extLst>
      <p:ext uri="{BB962C8B-B14F-4D97-AF65-F5344CB8AC3E}">
        <p14:creationId xmlns:p14="http://schemas.microsoft.com/office/powerpoint/2010/main" val="3317172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94E728-6032-4870-AF2D-380A1CEE9EB4}" type="datetimeFigureOut">
              <a:rPr lang="en-IN" smtClean="0"/>
              <a:t>21-07-2021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F8BE986-765F-4A4B-84B3-B572D95B1CCB}" type="slidenum">
              <a:rPr lang="en-IN" smtClean="0"/>
              <a:t>‹#›</a:t>
            </a:fld>
            <a:endParaRPr lang="en-IN"/>
          </a:p>
        </p:txBody>
      </p:sp>
    </p:spTree>
    <p:extLst>
      <p:ext uri="{BB962C8B-B14F-4D97-AF65-F5344CB8AC3E}">
        <p14:creationId xmlns:p14="http://schemas.microsoft.com/office/powerpoint/2010/main" val="708985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094E728-6032-4870-AF2D-380A1CEE9EB4}" type="datetimeFigureOut">
              <a:rPr lang="en-IN" smtClean="0"/>
              <a:t>21-07-2021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F8BE986-765F-4A4B-84B3-B572D95B1CCB}" type="slidenum">
              <a:rPr lang="en-IN" smtClean="0"/>
              <a:t>‹#›</a:t>
            </a:fld>
            <a:endParaRPr lang="en-IN"/>
          </a:p>
        </p:txBody>
      </p:sp>
    </p:spTree>
    <p:extLst>
      <p:ext uri="{BB962C8B-B14F-4D97-AF65-F5344CB8AC3E}">
        <p14:creationId xmlns:p14="http://schemas.microsoft.com/office/powerpoint/2010/main" val="22990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94E728-6032-4870-AF2D-380A1CEE9EB4}" type="datetimeFigureOut">
              <a:rPr lang="en-IN" smtClean="0"/>
              <a:t>21-07-2021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F8BE986-765F-4A4B-84B3-B572D95B1CCB}" type="slidenum">
              <a:rPr lang="en-IN" smtClean="0"/>
              <a:t>‹#›</a:t>
            </a:fld>
            <a:endParaRPr lang="en-IN"/>
          </a:p>
        </p:txBody>
      </p:sp>
    </p:spTree>
    <p:extLst>
      <p:ext uri="{BB962C8B-B14F-4D97-AF65-F5344CB8AC3E}">
        <p14:creationId xmlns:p14="http://schemas.microsoft.com/office/powerpoint/2010/main" val="1516170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094E728-6032-4870-AF2D-380A1CEE9EB4}" type="datetimeFigureOut">
              <a:rPr lang="en-IN" smtClean="0"/>
              <a:t>21-07-2021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F8BE986-765F-4A4B-84B3-B572D95B1CCB}" type="slidenum">
              <a:rPr lang="en-IN" smtClean="0"/>
              <a:t>‹#›</a:t>
            </a:fld>
            <a:endParaRPr lang="en-IN"/>
          </a:p>
        </p:txBody>
      </p:sp>
    </p:spTree>
    <p:extLst>
      <p:ext uri="{BB962C8B-B14F-4D97-AF65-F5344CB8AC3E}">
        <p14:creationId xmlns:p14="http://schemas.microsoft.com/office/powerpoint/2010/main" val="3708612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094E728-6032-4870-AF2D-380A1CEE9EB4}" type="datetimeFigureOut">
              <a:rPr lang="en-IN" smtClean="0"/>
              <a:t>21-07-2021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F8BE986-765F-4A4B-84B3-B572D95B1CCB}" type="slidenum">
              <a:rPr lang="en-IN" smtClean="0"/>
              <a:t>‹#›</a:t>
            </a:fld>
            <a:endParaRPr lang="en-IN"/>
          </a:p>
        </p:txBody>
      </p:sp>
    </p:spTree>
    <p:extLst>
      <p:ext uri="{BB962C8B-B14F-4D97-AF65-F5344CB8AC3E}">
        <p14:creationId xmlns:p14="http://schemas.microsoft.com/office/powerpoint/2010/main" val="2662355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tx2">
                <a:lumMod val="25000"/>
              </a:schemeClr>
            </a:gs>
            <a:gs pos="29000">
              <a:schemeClr val="bg2">
                <a:lumMod val="50000"/>
              </a:schemeClr>
            </a:gs>
            <a:gs pos="97000">
              <a:schemeClr val="bg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94E728-6032-4870-AF2D-380A1CEE9EB4}" type="datetimeFigureOut">
              <a:rPr lang="en-IN" smtClean="0"/>
              <a:t>21-07-2021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8BE986-765F-4A4B-84B3-B572D95B1CCB}" type="slidenum">
              <a:rPr lang="en-IN" smtClean="0"/>
              <a:t>‹#›</a:t>
            </a:fld>
            <a:endParaRPr lang="en-IN"/>
          </a:p>
        </p:txBody>
      </p:sp>
    </p:spTree>
    <p:extLst>
      <p:ext uri="{BB962C8B-B14F-4D97-AF65-F5344CB8AC3E}">
        <p14:creationId xmlns:p14="http://schemas.microsoft.com/office/powerpoint/2010/main" val="620177230"/>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2.jp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g"/><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8.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17.png"/><Relationship Id="rId5" Type="http://schemas.openxmlformats.org/officeDocument/2006/relationships/image" Target="../media/image2.jp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36F049-EEEA-4C66-BBC7-EEFCCE84AE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21499"/>
            <a:ext cx="12192000" cy="10851640"/>
          </a:xfrm>
          <a:prstGeom prst="rect">
            <a:avLst/>
          </a:prstGeom>
        </p:spPr>
      </p:pic>
      <p:sp>
        <p:nvSpPr>
          <p:cNvPr id="2" name="Title 1">
            <a:extLst>
              <a:ext uri="{FF2B5EF4-FFF2-40B4-BE49-F238E27FC236}">
                <a16:creationId xmlns:a16="http://schemas.microsoft.com/office/drawing/2014/main" id="{7F68B1B4-AB0C-4E2A-B526-B9FC03240099}"/>
              </a:ext>
            </a:extLst>
          </p:cNvPr>
          <p:cNvSpPr>
            <a:spLocks noGrp="1"/>
          </p:cNvSpPr>
          <p:nvPr>
            <p:ph type="ctrTitle"/>
          </p:nvPr>
        </p:nvSpPr>
        <p:spPr>
          <a:xfrm>
            <a:off x="-1254711" y="408373"/>
            <a:ext cx="9144000" cy="1655762"/>
          </a:xfrm>
        </p:spPr>
        <p:txBody>
          <a:bodyPr>
            <a:normAutofit/>
          </a:bodyPr>
          <a:lstStyle/>
          <a:p>
            <a:r>
              <a:rPr lang="en-US" sz="8800" b="1" dirty="0">
                <a:solidFill>
                  <a:schemeClr val="accent6">
                    <a:lumMod val="60000"/>
                    <a:lumOff val="40000"/>
                  </a:schemeClr>
                </a:solidFill>
                <a:latin typeface="Pristina" panose="03060402040406080204" pitchFamily="66" charset="0"/>
              </a:rPr>
              <a:t>Defianz Racing</a:t>
            </a:r>
            <a:endParaRPr lang="en-IN" sz="8800" b="1" dirty="0">
              <a:solidFill>
                <a:schemeClr val="accent6">
                  <a:lumMod val="60000"/>
                  <a:lumOff val="40000"/>
                </a:schemeClr>
              </a:solidFill>
              <a:latin typeface="Pristina" panose="03060402040406080204" pitchFamily="66" charset="0"/>
            </a:endParaRPr>
          </a:p>
        </p:txBody>
      </p:sp>
      <p:sp>
        <p:nvSpPr>
          <p:cNvPr id="3" name="Subtitle 2">
            <a:extLst>
              <a:ext uri="{FF2B5EF4-FFF2-40B4-BE49-F238E27FC236}">
                <a16:creationId xmlns:a16="http://schemas.microsoft.com/office/drawing/2014/main" id="{DCBD80B8-E303-4146-B886-9BDFB3E9672C}"/>
              </a:ext>
            </a:extLst>
          </p:cNvPr>
          <p:cNvSpPr>
            <a:spLocks noGrp="1"/>
          </p:cNvSpPr>
          <p:nvPr>
            <p:ph type="subTitle" idx="1"/>
          </p:nvPr>
        </p:nvSpPr>
        <p:spPr>
          <a:xfrm>
            <a:off x="-864093" y="1655762"/>
            <a:ext cx="8753382" cy="490568"/>
          </a:xfrm>
        </p:spPr>
        <p:txBody>
          <a:bodyPr/>
          <a:lstStyle/>
          <a:p>
            <a:r>
              <a:rPr lang="en-US" u="sng" dirty="0">
                <a:solidFill>
                  <a:schemeClr val="accent3">
                    <a:lumMod val="60000"/>
                    <a:lumOff val="40000"/>
                  </a:schemeClr>
                </a:solidFill>
                <a:latin typeface="Aerovias Brasil NF" panose="02010606020203090303" pitchFamily="2" charset="0"/>
              </a:rPr>
              <a:t>Defying all odds </a:t>
            </a:r>
            <a:endParaRPr lang="en-IN" u="sng" dirty="0">
              <a:solidFill>
                <a:schemeClr val="accent3">
                  <a:lumMod val="60000"/>
                  <a:lumOff val="40000"/>
                </a:schemeClr>
              </a:solidFill>
              <a:latin typeface="Aerovias Brasil NF" panose="02010606020203090303" pitchFamily="2" charset="0"/>
            </a:endParaRPr>
          </a:p>
        </p:txBody>
      </p:sp>
      <p:pic>
        <p:nvPicPr>
          <p:cNvPr id="7" name="Picture 6">
            <a:extLst>
              <a:ext uri="{FF2B5EF4-FFF2-40B4-BE49-F238E27FC236}">
                <a16:creationId xmlns:a16="http://schemas.microsoft.com/office/drawing/2014/main" id="{AC9760D1-A804-4EBD-ABE4-E6FD6664AD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64135"/>
            <a:ext cx="2352583" cy="2352583"/>
          </a:xfrm>
          <a:prstGeom prst="rect">
            <a:avLst/>
          </a:prstGeom>
        </p:spPr>
      </p:pic>
      <p:pic>
        <p:nvPicPr>
          <p:cNvPr id="11" name="Picture 10">
            <a:extLst>
              <a:ext uri="{FF2B5EF4-FFF2-40B4-BE49-F238E27FC236}">
                <a16:creationId xmlns:a16="http://schemas.microsoft.com/office/drawing/2014/main" id="{B6EC1537-AECD-499E-BDF2-25EC74AB0D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24934" y="1574204"/>
            <a:ext cx="9684063" cy="5447284"/>
          </a:xfrm>
          <a:prstGeom prst="rect">
            <a:avLst/>
          </a:prstGeom>
        </p:spPr>
      </p:pic>
    </p:spTree>
    <p:extLst>
      <p:ext uri="{BB962C8B-B14F-4D97-AF65-F5344CB8AC3E}">
        <p14:creationId xmlns:p14="http://schemas.microsoft.com/office/powerpoint/2010/main" val="3953710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71B7-E0DB-4FB2-863D-AF63A7939EC1}"/>
              </a:ext>
            </a:extLst>
          </p:cNvPr>
          <p:cNvSpPr>
            <a:spLocks noGrp="1"/>
          </p:cNvSpPr>
          <p:nvPr>
            <p:ph type="title"/>
          </p:nvPr>
        </p:nvSpPr>
        <p:spPr/>
        <p:txBody>
          <a:bodyPr/>
          <a:lstStyle/>
          <a:p>
            <a:endParaRPr lang="en-IN"/>
          </a:p>
        </p:txBody>
      </p:sp>
      <p:pic>
        <p:nvPicPr>
          <p:cNvPr id="9" name="Content Placeholder 8">
            <a:extLst>
              <a:ext uri="{FF2B5EF4-FFF2-40B4-BE49-F238E27FC236}">
                <a16:creationId xmlns:a16="http://schemas.microsoft.com/office/drawing/2014/main" id="{5B0B6D69-771C-49ED-BB0B-14CBEAE65C34}"/>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56000"/>
                    </a14:imgEffect>
                  </a14:imgLayer>
                </a14:imgProps>
              </a:ext>
              <a:ext uri="{28A0092B-C50C-407E-A947-70E740481C1C}">
                <a14:useLocalDpi xmlns:a14="http://schemas.microsoft.com/office/drawing/2010/main" val="0"/>
              </a:ext>
            </a:extLst>
          </a:blip>
          <a:stretch>
            <a:fillRect/>
          </a:stretch>
        </p:blipFill>
        <p:spPr>
          <a:xfrm>
            <a:off x="1" y="-555631"/>
            <a:ext cx="12191999" cy="8127190"/>
          </a:xfrm>
          <a:prstGeom prst="rect">
            <a:avLst/>
          </a:prstGeom>
          <a:ln>
            <a:noFill/>
          </a:ln>
          <a:effectLst>
            <a:outerShdw blurRad="292100" dist="139700" dir="2700000" algn="tl" rotWithShape="0">
              <a:srgbClr val="333333">
                <a:alpha val="65000"/>
              </a:srgbClr>
            </a:outerShdw>
          </a:effectLst>
        </p:spPr>
      </p:pic>
      <p:sp>
        <p:nvSpPr>
          <p:cNvPr id="10" name="TextBox 9">
            <a:extLst>
              <a:ext uri="{FF2B5EF4-FFF2-40B4-BE49-F238E27FC236}">
                <a16:creationId xmlns:a16="http://schemas.microsoft.com/office/drawing/2014/main" id="{C11286EC-CB56-45C5-B2E1-2CBFD66EE98A}"/>
              </a:ext>
            </a:extLst>
          </p:cNvPr>
          <p:cNvSpPr txBox="1"/>
          <p:nvPr/>
        </p:nvSpPr>
        <p:spPr>
          <a:xfrm>
            <a:off x="1733145" y="811621"/>
            <a:ext cx="9367736" cy="2277547"/>
          </a:xfrm>
          <a:prstGeom prst="rect">
            <a:avLst/>
          </a:prstGeom>
          <a:noFill/>
          <a:effectLst>
            <a:outerShdw blurRad="50800" dist="50800" dir="5400000" sx="73000" sy="73000" algn="ctr" rotWithShape="0">
              <a:srgbClr val="000000">
                <a:alpha val="43137"/>
              </a:srgbClr>
            </a:outerShdw>
          </a:effectLst>
        </p:spPr>
        <p:txBody>
          <a:bodyPr wrap="square" rtlCol="0">
            <a:spAutoFit/>
          </a:bodyPr>
          <a:lstStyle/>
          <a:p>
            <a:pPr algn="ctr"/>
            <a:r>
              <a:rPr lang="en-US" sz="14200" b="1" dirty="0">
                <a:effectLst>
                  <a:outerShdw blurRad="38100" dist="38100" dir="2700000" algn="tl">
                    <a:srgbClr val="000000">
                      <a:alpha val="43137"/>
                    </a:srgbClr>
                  </a:outerShdw>
                </a:effectLst>
                <a:latin typeface="Assassin$" panose="02000000000000000000" pitchFamily="2" charset="0"/>
              </a:rPr>
              <a:t>Thank You</a:t>
            </a:r>
            <a:endParaRPr lang="en-IN" sz="14200" b="1" dirty="0">
              <a:effectLst>
                <a:outerShdw blurRad="38100" dist="38100" dir="2700000" algn="tl">
                  <a:srgbClr val="000000">
                    <a:alpha val="43137"/>
                  </a:srgbClr>
                </a:outerShdw>
              </a:effectLst>
              <a:latin typeface="Assassin$" panose="02000000000000000000" pitchFamily="2" charset="0"/>
            </a:endParaRPr>
          </a:p>
        </p:txBody>
      </p:sp>
    </p:spTree>
    <p:extLst>
      <p:ext uri="{BB962C8B-B14F-4D97-AF65-F5344CB8AC3E}">
        <p14:creationId xmlns:p14="http://schemas.microsoft.com/office/powerpoint/2010/main" val="91181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7657FD63-8A06-48F0-ABA1-5452779C56BD}"/>
              </a:ext>
            </a:extLst>
          </p:cNvPr>
          <p:cNvSpPr/>
          <p:nvPr/>
        </p:nvSpPr>
        <p:spPr>
          <a:xfrm>
            <a:off x="8167275" y="2572004"/>
            <a:ext cx="3773009" cy="4087182"/>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058E68A6-65CD-4C91-A25C-1438D3C4F35A}"/>
              </a:ext>
            </a:extLst>
          </p:cNvPr>
          <p:cNvSpPr/>
          <p:nvPr/>
        </p:nvSpPr>
        <p:spPr>
          <a:xfrm>
            <a:off x="4187117" y="2537873"/>
            <a:ext cx="3773009" cy="4087182"/>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id="{1CD24333-57AB-47CA-B2C3-1AAA2FBCEEEE}"/>
              </a:ext>
            </a:extLst>
          </p:cNvPr>
          <p:cNvSpPr/>
          <p:nvPr/>
        </p:nvSpPr>
        <p:spPr>
          <a:xfrm>
            <a:off x="169026" y="2537873"/>
            <a:ext cx="3773009" cy="4087182"/>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31138B88-8224-4E9C-80C7-F82518EA8F30}"/>
              </a:ext>
            </a:extLst>
          </p:cNvPr>
          <p:cNvSpPr>
            <a:spLocks noGrp="1"/>
          </p:cNvSpPr>
          <p:nvPr>
            <p:ph type="title"/>
          </p:nvPr>
        </p:nvSpPr>
        <p:spPr>
          <a:xfrm>
            <a:off x="704089" y="1280571"/>
            <a:ext cx="10515600" cy="1325563"/>
          </a:xfrm>
        </p:spPr>
        <p:txBody>
          <a:bodyPr>
            <a:normAutofit/>
          </a:bodyPr>
          <a:lstStyle/>
          <a:p>
            <a:pPr algn="ctr"/>
            <a:r>
              <a:rPr lang="en-US" sz="7200" u="sng" dirty="0">
                <a:latin typeface="Aerovias Brasil NF" panose="02010606020203090303" pitchFamily="2" charset="0"/>
              </a:rPr>
              <a:t>Meet the Team</a:t>
            </a:r>
            <a:endParaRPr lang="en-IN" sz="7200" u="sng" dirty="0">
              <a:latin typeface="Aerovias Brasil NF" panose="02010606020203090303" pitchFamily="2" charset="0"/>
            </a:endParaRPr>
          </a:p>
        </p:txBody>
      </p:sp>
      <p:pic>
        <p:nvPicPr>
          <p:cNvPr id="5" name="Content Placeholder 4">
            <a:extLst>
              <a:ext uri="{FF2B5EF4-FFF2-40B4-BE49-F238E27FC236}">
                <a16:creationId xmlns:a16="http://schemas.microsoft.com/office/drawing/2014/main" id="{5BE37AAC-97C7-4A4F-8913-1C7CFB8E415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323" y="124484"/>
            <a:ext cx="1337997" cy="1333537"/>
          </a:xfrm>
        </p:spPr>
      </p:pic>
      <p:sp>
        <p:nvSpPr>
          <p:cNvPr id="6" name="TextBox 5">
            <a:extLst>
              <a:ext uri="{FF2B5EF4-FFF2-40B4-BE49-F238E27FC236}">
                <a16:creationId xmlns:a16="http://schemas.microsoft.com/office/drawing/2014/main" id="{27CCDA87-D02B-4DA7-8619-FC63830A0E1C}"/>
              </a:ext>
            </a:extLst>
          </p:cNvPr>
          <p:cNvSpPr txBox="1"/>
          <p:nvPr/>
        </p:nvSpPr>
        <p:spPr>
          <a:xfrm>
            <a:off x="1106424" y="124484"/>
            <a:ext cx="4187952" cy="1446550"/>
          </a:xfrm>
          <a:prstGeom prst="rect">
            <a:avLst/>
          </a:prstGeom>
          <a:noFill/>
        </p:spPr>
        <p:txBody>
          <a:bodyPr wrap="square" rtlCol="0">
            <a:spAutoFit/>
          </a:bodyPr>
          <a:lstStyle/>
          <a:p>
            <a:pPr algn="ctr"/>
            <a:r>
              <a:rPr lang="en-US" sz="4400" dirty="0">
                <a:solidFill>
                  <a:schemeClr val="accent3">
                    <a:lumMod val="60000"/>
                    <a:lumOff val="40000"/>
                  </a:schemeClr>
                </a:solidFill>
                <a:latin typeface="Aerovias Brasil NF" panose="02010606020203090303" pitchFamily="2" charset="0"/>
              </a:rPr>
              <a:t>Delhi Technological </a:t>
            </a:r>
          </a:p>
          <a:p>
            <a:pPr algn="ctr"/>
            <a:r>
              <a:rPr lang="en-US" sz="4400" dirty="0">
                <a:solidFill>
                  <a:schemeClr val="accent3">
                    <a:lumMod val="60000"/>
                    <a:lumOff val="40000"/>
                  </a:schemeClr>
                </a:solidFill>
                <a:latin typeface="Aerovias Brasil NF" panose="02010606020203090303" pitchFamily="2" charset="0"/>
              </a:rPr>
              <a:t>University</a:t>
            </a:r>
            <a:endParaRPr lang="en-IN" sz="4400" dirty="0">
              <a:solidFill>
                <a:schemeClr val="accent3">
                  <a:lumMod val="60000"/>
                  <a:lumOff val="40000"/>
                </a:schemeClr>
              </a:solidFill>
              <a:latin typeface="Aerovias Brasil NF" panose="02010606020203090303" pitchFamily="2" charset="0"/>
            </a:endParaRPr>
          </a:p>
        </p:txBody>
      </p:sp>
      <p:sp>
        <p:nvSpPr>
          <p:cNvPr id="7" name="TextBox 6">
            <a:extLst>
              <a:ext uri="{FF2B5EF4-FFF2-40B4-BE49-F238E27FC236}">
                <a16:creationId xmlns:a16="http://schemas.microsoft.com/office/drawing/2014/main" id="{4908EB4E-B6F9-4C17-A4CB-6486890C3C0E}"/>
              </a:ext>
            </a:extLst>
          </p:cNvPr>
          <p:cNvSpPr txBox="1"/>
          <p:nvPr/>
        </p:nvSpPr>
        <p:spPr>
          <a:xfrm>
            <a:off x="7217666" y="-32084"/>
            <a:ext cx="3429000" cy="1569660"/>
          </a:xfrm>
          <a:prstGeom prst="rect">
            <a:avLst/>
          </a:prstGeom>
          <a:noFill/>
        </p:spPr>
        <p:txBody>
          <a:bodyPr wrap="square" rtlCol="0">
            <a:spAutoFit/>
          </a:bodyPr>
          <a:lstStyle/>
          <a:p>
            <a:pPr algn="ctr"/>
            <a:r>
              <a:rPr lang="en-US" sz="4800" dirty="0">
                <a:solidFill>
                  <a:srgbClr val="FC0E08"/>
                </a:solidFill>
                <a:latin typeface="Aerovias Brasil NF" panose="02010606020203090303" pitchFamily="2" charset="0"/>
              </a:rPr>
              <a:t>Defianz </a:t>
            </a:r>
          </a:p>
          <a:p>
            <a:pPr algn="ctr"/>
            <a:r>
              <a:rPr lang="en-US" sz="4800" dirty="0">
                <a:solidFill>
                  <a:srgbClr val="FC0E08"/>
                </a:solidFill>
                <a:latin typeface="Aerovias Brasil NF" panose="02010606020203090303" pitchFamily="2" charset="0"/>
              </a:rPr>
              <a:t>Racing</a:t>
            </a:r>
            <a:endParaRPr lang="en-IN" sz="4800" dirty="0">
              <a:solidFill>
                <a:srgbClr val="FC0E08"/>
              </a:solidFill>
              <a:latin typeface="Aerovias Brasil NF" panose="02010606020203090303" pitchFamily="2" charset="0"/>
            </a:endParaRPr>
          </a:p>
        </p:txBody>
      </p:sp>
      <p:pic>
        <p:nvPicPr>
          <p:cNvPr id="9" name="Picture 8">
            <a:extLst>
              <a:ext uri="{FF2B5EF4-FFF2-40B4-BE49-F238E27FC236}">
                <a16:creationId xmlns:a16="http://schemas.microsoft.com/office/drawing/2014/main" id="{98E6CC15-29E5-421A-99F6-6354E7A36E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38945" y="55583"/>
            <a:ext cx="2293546" cy="2293546"/>
          </a:xfrm>
          <a:prstGeom prst="rect">
            <a:avLst/>
          </a:prstGeom>
        </p:spPr>
      </p:pic>
      <p:pic>
        <p:nvPicPr>
          <p:cNvPr id="11" name="Picture 10">
            <a:extLst>
              <a:ext uri="{FF2B5EF4-FFF2-40B4-BE49-F238E27FC236}">
                <a16:creationId xmlns:a16="http://schemas.microsoft.com/office/drawing/2014/main" id="{2DF81B32-C60D-4CEA-836C-40AA39A96F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9359" y="2650886"/>
            <a:ext cx="1481361" cy="147773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026" name="Picture 2">
            <a:extLst>
              <a:ext uri="{FF2B5EF4-FFF2-40B4-BE49-F238E27FC236}">
                <a16:creationId xmlns:a16="http://schemas.microsoft.com/office/drawing/2014/main" id="{E702EDEC-2076-464D-BF69-09210966C3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30759" y="2644595"/>
            <a:ext cx="1283212" cy="160727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3EF564C-B59D-4BBF-AB65-C2A3D539BB0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27361" y="2607675"/>
            <a:ext cx="1254588" cy="156415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7CA7CAE2-A156-4BDF-A7A2-C8429F1188A2}"/>
              </a:ext>
            </a:extLst>
          </p:cNvPr>
          <p:cNvSpPr txBox="1"/>
          <p:nvPr/>
        </p:nvSpPr>
        <p:spPr>
          <a:xfrm>
            <a:off x="169026" y="4171826"/>
            <a:ext cx="3773009" cy="523220"/>
          </a:xfrm>
          <a:prstGeom prst="rect">
            <a:avLst/>
          </a:prstGeom>
          <a:noFill/>
        </p:spPr>
        <p:txBody>
          <a:bodyPr wrap="square" rtlCol="0">
            <a:spAutoFit/>
          </a:bodyPr>
          <a:lstStyle/>
          <a:p>
            <a:pPr algn="ctr"/>
            <a:r>
              <a:rPr lang="en-US" sz="2800" dirty="0">
                <a:solidFill>
                  <a:srgbClr val="FFFF00"/>
                </a:solidFill>
                <a:latin typeface="Aerovias Brasil NF" panose="02010606020203090303" pitchFamily="2" charset="0"/>
              </a:rPr>
              <a:t>Shaurya K. Panwar</a:t>
            </a:r>
            <a:endParaRPr lang="en-IN" sz="2800" dirty="0">
              <a:solidFill>
                <a:srgbClr val="FFFF00"/>
              </a:solidFill>
              <a:latin typeface="Aerovias Brasil NF" panose="02010606020203090303" pitchFamily="2" charset="0"/>
            </a:endParaRPr>
          </a:p>
        </p:txBody>
      </p:sp>
      <p:sp>
        <p:nvSpPr>
          <p:cNvPr id="18" name="TextBox 17">
            <a:extLst>
              <a:ext uri="{FF2B5EF4-FFF2-40B4-BE49-F238E27FC236}">
                <a16:creationId xmlns:a16="http://schemas.microsoft.com/office/drawing/2014/main" id="{CD3F31D9-1942-458C-AAF2-F4461575C389}"/>
              </a:ext>
            </a:extLst>
          </p:cNvPr>
          <p:cNvSpPr txBox="1"/>
          <p:nvPr/>
        </p:nvSpPr>
        <p:spPr>
          <a:xfrm>
            <a:off x="4209495" y="4194840"/>
            <a:ext cx="3773009" cy="523220"/>
          </a:xfrm>
          <a:prstGeom prst="rect">
            <a:avLst/>
          </a:prstGeom>
          <a:noFill/>
        </p:spPr>
        <p:txBody>
          <a:bodyPr wrap="square" rtlCol="0">
            <a:spAutoFit/>
          </a:bodyPr>
          <a:lstStyle/>
          <a:p>
            <a:pPr algn="ctr"/>
            <a:r>
              <a:rPr lang="en-US" sz="2800" dirty="0">
                <a:solidFill>
                  <a:srgbClr val="FFFF00"/>
                </a:solidFill>
                <a:latin typeface="Aerovias Brasil NF" panose="02010606020203090303" pitchFamily="2" charset="0"/>
              </a:rPr>
              <a:t>Aniket Singh</a:t>
            </a:r>
            <a:endParaRPr lang="en-IN" sz="2800" dirty="0">
              <a:solidFill>
                <a:srgbClr val="FFFF00"/>
              </a:solidFill>
              <a:latin typeface="Aerovias Brasil NF" panose="02010606020203090303" pitchFamily="2" charset="0"/>
            </a:endParaRPr>
          </a:p>
        </p:txBody>
      </p:sp>
      <p:sp>
        <p:nvSpPr>
          <p:cNvPr id="19" name="TextBox 18">
            <a:extLst>
              <a:ext uri="{FF2B5EF4-FFF2-40B4-BE49-F238E27FC236}">
                <a16:creationId xmlns:a16="http://schemas.microsoft.com/office/drawing/2014/main" id="{2A2E33F6-6CAD-4695-9155-235598E2B35F}"/>
              </a:ext>
            </a:extLst>
          </p:cNvPr>
          <p:cNvSpPr txBox="1"/>
          <p:nvPr/>
        </p:nvSpPr>
        <p:spPr>
          <a:xfrm>
            <a:off x="8189653" y="4213132"/>
            <a:ext cx="3773009" cy="523220"/>
          </a:xfrm>
          <a:prstGeom prst="rect">
            <a:avLst/>
          </a:prstGeom>
          <a:noFill/>
        </p:spPr>
        <p:txBody>
          <a:bodyPr wrap="square" rtlCol="0">
            <a:spAutoFit/>
          </a:bodyPr>
          <a:lstStyle/>
          <a:p>
            <a:pPr algn="ctr"/>
            <a:r>
              <a:rPr lang="en-US" sz="2800" dirty="0">
                <a:solidFill>
                  <a:srgbClr val="FFFF00"/>
                </a:solidFill>
                <a:latin typeface="Aerovias Brasil NF" panose="02010606020203090303" pitchFamily="2" charset="0"/>
              </a:rPr>
              <a:t>Tanmay Jain</a:t>
            </a:r>
            <a:endParaRPr lang="en-IN" sz="2800" dirty="0">
              <a:solidFill>
                <a:srgbClr val="FFFF00"/>
              </a:solidFill>
              <a:latin typeface="Aerovias Brasil NF" panose="02010606020203090303" pitchFamily="2" charset="0"/>
            </a:endParaRPr>
          </a:p>
        </p:txBody>
      </p:sp>
      <p:sp>
        <p:nvSpPr>
          <p:cNvPr id="14" name="TextBox 13">
            <a:extLst>
              <a:ext uri="{FF2B5EF4-FFF2-40B4-BE49-F238E27FC236}">
                <a16:creationId xmlns:a16="http://schemas.microsoft.com/office/drawing/2014/main" id="{0A10102E-BBF5-463E-A6F4-5720D1467E59}"/>
              </a:ext>
            </a:extLst>
          </p:cNvPr>
          <p:cNvSpPr txBox="1"/>
          <p:nvPr/>
        </p:nvSpPr>
        <p:spPr>
          <a:xfrm>
            <a:off x="378862" y="4670462"/>
            <a:ext cx="3346882" cy="369332"/>
          </a:xfrm>
          <a:prstGeom prst="rect">
            <a:avLst/>
          </a:prstGeom>
          <a:noFill/>
        </p:spPr>
        <p:txBody>
          <a:bodyPr wrap="square" rtlCol="0">
            <a:spAutoFit/>
          </a:bodyPr>
          <a:lstStyle/>
          <a:p>
            <a:pPr algn="ctr"/>
            <a:r>
              <a:rPr lang="en-US" b="1" dirty="0">
                <a:solidFill>
                  <a:srgbClr val="FFFF00"/>
                </a:solidFill>
              </a:rPr>
              <a:t>Controls Lead</a:t>
            </a:r>
            <a:endParaRPr lang="en-IN" b="1" dirty="0">
              <a:solidFill>
                <a:srgbClr val="FFFF00"/>
              </a:solidFill>
            </a:endParaRPr>
          </a:p>
        </p:txBody>
      </p:sp>
      <p:sp>
        <p:nvSpPr>
          <p:cNvPr id="21" name="TextBox 20">
            <a:extLst>
              <a:ext uri="{FF2B5EF4-FFF2-40B4-BE49-F238E27FC236}">
                <a16:creationId xmlns:a16="http://schemas.microsoft.com/office/drawing/2014/main" id="{8A301D8D-6392-4A89-8E62-00C622912282}"/>
              </a:ext>
            </a:extLst>
          </p:cNvPr>
          <p:cNvSpPr txBox="1"/>
          <p:nvPr/>
        </p:nvSpPr>
        <p:spPr>
          <a:xfrm>
            <a:off x="4381214" y="4670462"/>
            <a:ext cx="3346882" cy="369332"/>
          </a:xfrm>
          <a:prstGeom prst="rect">
            <a:avLst/>
          </a:prstGeom>
          <a:noFill/>
        </p:spPr>
        <p:txBody>
          <a:bodyPr wrap="square" rtlCol="0">
            <a:spAutoFit/>
          </a:bodyPr>
          <a:lstStyle/>
          <a:p>
            <a:pPr algn="ctr"/>
            <a:r>
              <a:rPr lang="en-US" b="1" dirty="0">
                <a:solidFill>
                  <a:srgbClr val="FFFF00"/>
                </a:solidFill>
              </a:rPr>
              <a:t>Perception Lead</a:t>
            </a:r>
            <a:endParaRPr lang="en-IN" b="1" dirty="0">
              <a:solidFill>
                <a:srgbClr val="FFFF00"/>
              </a:solidFill>
            </a:endParaRPr>
          </a:p>
        </p:txBody>
      </p:sp>
      <p:sp>
        <p:nvSpPr>
          <p:cNvPr id="22" name="TextBox 21">
            <a:extLst>
              <a:ext uri="{FF2B5EF4-FFF2-40B4-BE49-F238E27FC236}">
                <a16:creationId xmlns:a16="http://schemas.microsoft.com/office/drawing/2014/main" id="{CF9C2F1A-33D6-41BF-B9FD-4A386D0997A5}"/>
              </a:ext>
            </a:extLst>
          </p:cNvPr>
          <p:cNvSpPr txBox="1"/>
          <p:nvPr/>
        </p:nvSpPr>
        <p:spPr>
          <a:xfrm>
            <a:off x="8380338" y="4663303"/>
            <a:ext cx="3346882" cy="369332"/>
          </a:xfrm>
          <a:prstGeom prst="rect">
            <a:avLst/>
          </a:prstGeom>
          <a:noFill/>
        </p:spPr>
        <p:txBody>
          <a:bodyPr wrap="square" rtlCol="0">
            <a:spAutoFit/>
          </a:bodyPr>
          <a:lstStyle/>
          <a:p>
            <a:pPr algn="ctr"/>
            <a:r>
              <a:rPr lang="en-US" b="1" dirty="0">
                <a:solidFill>
                  <a:srgbClr val="FFFF00"/>
                </a:solidFill>
              </a:rPr>
              <a:t>Software Lead</a:t>
            </a:r>
            <a:endParaRPr lang="en-IN" b="1" dirty="0">
              <a:solidFill>
                <a:srgbClr val="FFFF00"/>
              </a:solidFill>
            </a:endParaRPr>
          </a:p>
        </p:txBody>
      </p:sp>
      <p:sp>
        <p:nvSpPr>
          <p:cNvPr id="17" name="TextBox 16">
            <a:extLst>
              <a:ext uri="{FF2B5EF4-FFF2-40B4-BE49-F238E27FC236}">
                <a16:creationId xmlns:a16="http://schemas.microsoft.com/office/drawing/2014/main" id="{6B37B946-9A10-47CC-8401-9701ABC717CB}"/>
              </a:ext>
            </a:extLst>
          </p:cNvPr>
          <p:cNvSpPr txBox="1"/>
          <p:nvPr/>
        </p:nvSpPr>
        <p:spPr>
          <a:xfrm>
            <a:off x="248575" y="4933678"/>
            <a:ext cx="3613211" cy="338554"/>
          </a:xfrm>
          <a:prstGeom prst="rect">
            <a:avLst/>
          </a:prstGeom>
          <a:noFill/>
        </p:spPr>
        <p:txBody>
          <a:bodyPr wrap="square" rtlCol="0">
            <a:spAutoFit/>
          </a:bodyPr>
          <a:lstStyle/>
          <a:p>
            <a:pPr algn="ctr"/>
            <a:r>
              <a:rPr lang="en-US" sz="1600" dirty="0" err="1">
                <a:latin typeface="+mj-lt"/>
              </a:rPr>
              <a:t>B.Tech</a:t>
            </a:r>
            <a:r>
              <a:rPr lang="en-US" sz="1600" dirty="0">
                <a:latin typeface="+mj-lt"/>
              </a:rPr>
              <a:t> (Engineering Physics) – II Sem</a:t>
            </a:r>
            <a:endParaRPr lang="en-IN" sz="1600" dirty="0">
              <a:latin typeface="+mj-lt"/>
            </a:endParaRPr>
          </a:p>
        </p:txBody>
      </p:sp>
      <p:sp>
        <p:nvSpPr>
          <p:cNvPr id="24" name="TextBox 23">
            <a:extLst>
              <a:ext uri="{FF2B5EF4-FFF2-40B4-BE49-F238E27FC236}">
                <a16:creationId xmlns:a16="http://schemas.microsoft.com/office/drawing/2014/main" id="{B6017C92-9C54-418F-811C-1ADF5DE8EC06}"/>
              </a:ext>
            </a:extLst>
          </p:cNvPr>
          <p:cNvSpPr txBox="1"/>
          <p:nvPr/>
        </p:nvSpPr>
        <p:spPr>
          <a:xfrm>
            <a:off x="4267015" y="4933678"/>
            <a:ext cx="3613211" cy="338554"/>
          </a:xfrm>
          <a:prstGeom prst="rect">
            <a:avLst/>
          </a:prstGeom>
          <a:noFill/>
        </p:spPr>
        <p:txBody>
          <a:bodyPr wrap="square" rtlCol="0">
            <a:spAutoFit/>
          </a:bodyPr>
          <a:lstStyle/>
          <a:p>
            <a:pPr algn="ctr"/>
            <a:r>
              <a:rPr lang="en-US" sz="1600" dirty="0" err="1">
                <a:latin typeface="+mj-lt"/>
              </a:rPr>
              <a:t>B.Tech</a:t>
            </a:r>
            <a:r>
              <a:rPr lang="en-US" sz="1600" dirty="0">
                <a:latin typeface="+mj-lt"/>
              </a:rPr>
              <a:t> (Computer Science) – II Sem</a:t>
            </a:r>
            <a:endParaRPr lang="en-IN" sz="1600" dirty="0">
              <a:latin typeface="+mj-lt"/>
            </a:endParaRPr>
          </a:p>
        </p:txBody>
      </p:sp>
      <p:sp>
        <p:nvSpPr>
          <p:cNvPr id="25" name="TextBox 24">
            <a:extLst>
              <a:ext uri="{FF2B5EF4-FFF2-40B4-BE49-F238E27FC236}">
                <a16:creationId xmlns:a16="http://schemas.microsoft.com/office/drawing/2014/main" id="{BBB19957-6C36-4260-9DF9-2A5A6E688D91}"/>
              </a:ext>
            </a:extLst>
          </p:cNvPr>
          <p:cNvSpPr txBox="1"/>
          <p:nvPr/>
        </p:nvSpPr>
        <p:spPr>
          <a:xfrm>
            <a:off x="8199927" y="4933678"/>
            <a:ext cx="3613211" cy="338554"/>
          </a:xfrm>
          <a:prstGeom prst="rect">
            <a:avLst/>
          </a:prstGeom>
          <a:noFill/>
        </p:spPr>
        <p:txBody>
          <a:bodyPr wrap="square" rtlCol="0">
            <a:spAutoFit/>
          </a:bodyPr>
          <a:lstStyle/>
          <a:p>
            <a:pPr algn="ctr"/>
            <a:r>
              <a:rPr lang="en-US" sz="1600" dirty="0" err="1">
                <a:latin typeface="+mj-lt"/>
              </a:rPr>
              <a:t>B.Tech</a:t>
            </a:r>
            <a:r>
              <a:rPr lang="en-US" sz="1600" dirty="0">
                <a:latin typeface="+mj-lt"/>
              </a:rPr>
              <a:t> (Computer Science) – IV Sem</a:t>
            </a:r>
            <a:endParaRPr lang="en-IN" sz="1600" dirty="0">
              <a:latin typeface="+mj-lt"/>
            </a:endParaRPr>
          </a:p>
        </p:txBody>
      </p:sp>
      <p:sp>
        <p:nvSpPr>
          <p:cNvPr id="20" name="TextBox 19">
            <a:extLst>
              <a:ext uri="{FF2B5EF4-FFF2-40B4-BE49-F238E27FC236}">
                <a16:creationId xmlns:a16="http://schemas.microsoft.com/office/drawing/2014/main" id="{1A6EFF6A-D159-47C9-8D72-F12A6A185A0D}"/>
              </a:ext>
            </a:extLst>
          </p:cNvPr>
          <p:cNvSpPr txBox="1"/>
          <p:nvPr/>
        </p:nvSpPr>
        <p:spPr>
          <a:xfrm>
            <a:off x="248575" y="5421216"/>
            <a:ext cx="3477169" cy="923330"/>
          </a:xfrm>
          <a:prstGeom prst="rect">
            <a:avLst/>
          </a:prstGeom>
          <a:noFill/>
        </p:spPr>
        <p:txBody>
          <a:bodyPr wrap="square" rtlCol="0">
            <a:spAutoFit/>
          </a:bodyPr>
          <a:lstStyle/>
          <a:p>
            <a:pPr algn="ctr"/>
            <a:r>
              <a:rPr lang="en-US" dirty="0">
                <a:latin typeface="Agency FB" panose="020B0503020202020204" pitchFamily="34" charset="0"/>
              </a:rPr>
              <a:t>Designed and implemented Convolutional Neural Networks for track Recognition and predicting the Required Steering Angle.</a:t>
            </a:r>
            <a:endParaRPr lang="en-IN" dirty="0">
              <a:latin typeface="Agency FB" panose="020B0503020202020204" pitchFamily="34" charset="0"/>
            </a:endParaRPr>
          </a:p>
        </p:txBody>
      </p:sp>
      <p:sp>
        <p:nvSpPr>
          <p:cNvPr id="27" name="TextBox 26">
            <a:extLst>
              <a:ext uri="{FF2B5EF4-FFF2-40B4-BE49-F238E27FC236}">
                <a16:creationId xmlns:a16="http://schemas.microsoft.com/office/drawing/2014/main" id="{BF0CA169-95A8-4D25-BF98-825A4E73BF63}"/>
              </a:ext>
            </a:extLst>
          </p:cNvPr>
          <p:cNvSpPr txBox="1"/>
          <p:nvPr/>
        </p:nvSpPr>
        <p:spPr>
          <a:xfrm>
            <a:off x="4267015" y="5444842"/>
            <a:ext cx="3477169" cy="923330"/>
          </a:xfrm>
          <a:prstGeom prst="rect">
            <a:avLst/>
          </a:prstGeom>
          <a:noFill/>
        </p:spPr>
        <p:txBody>
          <a:bodyPr wrap="square" rtlCol="0">
            <a:spAutoFit/>
          </a:bodyPr>
          <a:lstStyle/>
          <a:p>
            <a:pPr algn="ctr"/>
            <a:r>
              <a:rPr lang="en-US" dirty="0">
                <a:latin typeface="Agency FB" panose="020B0503020202020204" pitchFamily="34" charset="0"/>
              </a:rPr>
              <a:t>Implemented Object Detection algorithm YOLO for obstacle and Traffic Sign Detection for Safely navigating the track</a:t>
            </a:r>
            <a:endParaRPr lang="en-IN" dirty="0">
              <a:latin typeface="Agency FB" panose="020B0503020202020204" pitchFamily="34" charset="0"/>
            </a:endParaRPr>
          </a:p>
        </p:txBody>
      </p:sp>
      <p:sp>
        <p:nvSpPr>
          <p:cNvPr id="28" name="TextBox 27">
            <a:extLst>
              <a:ext uri="{FF2B5EF4-FFF2-40B4-BE49-F238E27FC236}">
                <a16:creationId xmlns:a16="http://schemas.microsoft.com/office/drawing/2014/main" id="{DCD41C3E-A4A0-4002-ACDA-F4D20908122E}"/>
              </a:ext>
            </a:extLst>
          </p:cNvPr>
          <p:cNvSpPr txBox="1"/>
          <p:nvPr/>
        </p:nvSpPr>
        <p:spPr>
          <a:xfrm>
            <a:off x="8300440" y="5381559"/>
            <a:ext cx="3477169" cy="923330"/>
          </a:xfrm>
          <a:prstGeom prst="rect">
            <a:avLst/>
          </a:prstGeom>
          <a:noFill/>
        </p:spPr>
        <p:txBody>
          <a:bodyPr wrap="square" rtlCol="0">
            <a:spAutoFit/>
          </a:bodyPr>
          <a:lstStyle/>
          <a:p>
            <a:pPr algn="ctr"/>
            <a:r>
              <a:rPr lang="en-US" dirty="0">
                <a:latin typeface="Agency FB" panose="020B0503020202020204" pitchFamily="34" charset="0"/>
              </a:rPr>
              <a:t>Combined all the algorithms for optimal performance and tuned Hyperparameters for their best Performance</a:t>
            </a:r>
            <a:endParaRPr lang="en-IN" dirty="0">
              <a:latin typeface="Agency FB" panose="020B0503020202020204" pitchFamily="34" charset="0"/>
            </a:endParaRPr>
          </a:p>
        </p:txBody>
      </p:sp>
    </p:spTree>
    <p:extLst>
      <p:ext uri="{BB962C8B-B14F-4D97-AF65-F5344CB8AC3E}">
        <p14:creationId xmlns:p14="http://schemas.microsoft.com/office/powerpoint/2010/main" val="2490291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7188C4B-E6D6-4342-9BA0-4DCC4A6BF0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3671" y="-1537179"/>
            <a:ext cx="6142539" cy="4966179"/>
          </a:xfrm>
          <a:prstGeom prst="rect">
            <a:avLst/>
          </a:prstGeom>
        </p:spPr>
      </p:pic>
      <p:pic>
        <p:nvPicPr>
          <p:cNvPr id="9" name="Picture 8">
            <a:extLst>
              <a:ext uri="{FF2B5EF4-FFF2-40B4-BE49-F238E27FC236}">
                <a16:creationId xmlns:a16="http://schemas.microsoft.com/office/drawing/2014/main" id="{73142D8B-7AD6-4055-B2FA-A9D66F191E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193" y="193620"/>
            <a:ext cx="5981554" cy="3420252"/>
          </a:xfrm>
          <a:prstGeom prst="rect">
            <a:avLst/>
          </a:prstGeom>
        </p:spPr>
      </p:pic>
      <p:pic>
        <p:nvPicPr>
          <p:cNvPr id="11" name="Picture 10">
            <a:extLst>
              <a:ext uri="{FF2B5EF4-FFF2-40B4-BE49-F238E27FC236}">
                <a16:creationId xmlns:a16="http://schemas.microsoft.com/office/drawing/2014/main" id="{D9652804-8651-4D67-ACA2-290B5F0B78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404495">
            <a:off x="2762183" y="1248717"/>
            <a:ext cx="6907772" cy="3885622"/>
          </a:xfrm>
          <a:prstGeom prst="rect">
            <a:avLst/>
          </a:prstGeom>
        </p:spPr>
      </p:pic>
      <p:pic>
        <p:nvPicPr>
          <p:cNvPr id="5" name="Content Placeholder 4">
            <a:extLst>
              <a:ext uri="{FF2B5EF4-FFF2-40B4-BE49-F238E27FC236}">
                <a16:creationId xmlns:a16="http://schemas.microsoft.com/office/drawing/2014/main" id="{0469424F-C7D1-4A5F-BFC6-0C11E59A2AD0}"/>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5468330" y="2605053"/>
            <a:ext cx="7994835" cy="4497095"/>
          </a:xfrm>
        </p:spPr>
      </p:pic>
      <p:sp>
        <p:nvSpPr>
          <p:cNvPr id="2" name="Title 1">
            <a:extLst>
              <a:ext uri="{FF2B5EF4-FFF2-40B4-BE49-F238E27FC236}">
                <a16:creationId xmlns:a16="http://schemas.microsoft.com/office/drawing/2014/main" id="{6356184B-3074-4956-ADB8-B2F3E1FB945A}"/>
              </a:ext>
            </a:extLst>
          </p:cNvPr>
          <p:cNvSpPr>
            <a:spLocks noGrp="1"/>
          </p:cNvSpPr>
          <p:nvPr>
            <p:ph type="title"/>
          </p:nvPr>
        </p:nvSpPr>
        <p:spPr>
          <a:xfrm>
            <a:off x="838200" y="193913"/>
            <a:ext cx="10515600" cy="1325563"/>
          </a:xfrm>
        </p:spPr>
        <p:txBody>
          <a:bodyPr>
            <a:normAutofit/>
          </a:bodyPr>
          <a:lstStyle/>
          <a:p>
            <a:pPr algn="ctr"/>
            <a:r>
              <a:rPr lang="en-US" sz="8800" u="sng" dirty="0">
                <a:latin typeface="Aerovias Brasil NF" panose="02010606020203090303" pitchFamily="2" charset="0"/>
              </a:rPr>
              <a:t>Car Model</a:t>
            </a:r>
            <a:endParaRPr lang="en-IN" sz="8800" u="sng" dirty="0">
              <a:latin typeface="Aerovias Brasil NF" panose="02010606020203090303" pitchFamily="2" charset="0"/>
            </a:endParaRPr>
          </a:p>
        </p:txBody>
      </p:sp>
      <p:pic>
        <p:nvPicPr>
          <p:cNvPr id="7" name="Picture 6">
            <a:extLst>
              <a:ext uri="{FF2B5EF4-FFF2-40B4-BE49-F238E27FC236}">
                <a16:creationId xmlns:a16="http://schemas.microsoft.com/office/drawing/2014/main" id="{A9514861-1E28-445B-8766-299425AC75A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4442" y="3884099"/>
            <a:ext cx="3938686" cy="2779988"/>
          </a:xfrm>
          <a:prstGeom prst="rect">
            <a:avLst/>
          </a:prstGeom>
        </p:spPr>
      </p:pic>
      <p:pic>
        <p:nvPicPr>
          <p:cNvPr id="14" name="Picture 13">
            <a:extLst>
              <a:ext uri="{FF2B5EF4-FFF2-40B4-BE49-F238E27FC236}">
                <a16:creationId xmlns:a16="http://schemas.microsoft.com/office/drawing/2014/main" id="{D107ADA8-367B-484E-BB85-E0526F334F1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53877"/>
            <a:ext cx="1045584" cy="1045584"/>
          </a:xfrm>
          <a:prstGeom prst="rect">
            <a:avLst/>
          </a:prstGeom>
        </p:spPr>
      </p:pic>
    </p:spTree>
    <p:extLst>
      <p:ext uri="{BB962C8B-B14F-4D97-AF65-F5344CB8AC3E}">
        <p14:creationId xmlns:p14="http://schemas.microsoft.com/office/powerpoint/2010/main" val="13392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B72EA-AA81-4E28-AB79-E27FAC1DACF1}"/>
              </a:ext>
            </a:extLst>
          </p:cNvPr>
          <p:cNvSpPr>
            <a:spLocks noGrp="1"/>
          </p:cNvSpPr>
          <p:nvPr>
            <p:ph type="title"/>
          </p:nvPr>
        </p:nvSpPr>
        <p:spPr>
          <a:xfrm>
            <a:off x="838200" y="842168"/>
            <a:ext cx="10515600" cy="1325563"/>
          </a:xfrm>
        </p:spPr>
        <p:txBody>
          <a:bodyPr/>
          <a:lstStyle/>
          <a:p>
            <a:pPr algn="ctr"/>
            <a:r>
              <a:rPr lang="en-US" u="sng" dirty="0">
                <a:latin typeface="Aerovias Brasil NF" panose="02010606020203090303" pitchFamily="2" charset="0"/>
              </a:rPr>
              <a:t>Interface &amp; Sensor Details</a:t>
            </a:r>
            <a:endParaRPr lang="en-IN" u="sng" dirty="0">
              <a:latin typeface="Aerovias Brasil NF" panose="02010606020203090303" pitchFamily="2" charset="0"/>
            </a:endParaRPr>
          </a:p>
        </p:txBody>
      </p:sp>
      <p:sp>
        <p:nvSpPr>
          <p:cNvPr id="8" name="Content Placeholder 7">
            <a:extLst>
              <a:ext uri="{FF2B5EF4-FFF2-40B4-BE49-F238E27FC236}">
                <a16:creationId xmlns:a16="http://schemas.microsoft.com/office/drawing/2014/main" id="{8FD36FBA-0133-4683-A479-47FF9773127A}"/>
              </a:ext>
            </a:extLst>
          </p:cNvPr>
          <p:cNvSpPr>
            <a:spLocks noGrp="1"/>
          </p:cNvSpPr>
          <p:nvPr>
            <p:ph sz="half" idx="2"/>
          </p:nvPr>
        </p:nvSpPr>
        <p:spPr>
          <a:xfrm>
            <a:off x="2556588" y="1950098"/>
            <a:ext cx="7464489" cy="5126557"/>
          </a:xfrm>
        </p:spPr>
        <p:txBody>
          <a:bodyPr/>
          <a:lstStyle/>
          <a:p>
            <a:pPr marL="0" indent="0" algn="ctr">
              <a:buNone/>
            </a:pPr>
            <a:r>
              <a:rPr lang="en-US" sz="3600" dirty="0"/>
              <a:t>Pixy Cam</a:t>
            </a:r>
          </a:p>
          <a:p>
            <a:pPr marL="0" indent="0" algn="ctr">
              <a:buNone/>
            </a:pPr>
            <a:r>
              <a:rPr lang="en-US" sz="1800" dirty="0"/>
              <a:t>(</a:t>
            </a:r>
            <a:r>
              <a:rPr lang="en-IN" sz="1800" dirty="0">
                <a:latin typeface="arial" panose="020B0604020202020204" pitchFamily="34" charset="0"/>
              </a:rPr>
              <a:t>V</a:t>
            </a:r>
            <a:r>
              <a:rPr lang="en-IN" sz="1800" i="0" dirty="0">
                <a:effectLst/>
                <a:latin typeface="arial" panose="020B0604020202020204" pitchFamily="34" charset="0"/>
              </a:rPr>
              <a:t>ersatile</a:t>
            </a:r>
            <a:r>
              <a:rPr lang="en-US" sz="1800" dirty="0"/>
              <a:t> RGB Camera)</a:t>
            </a:r>
          </a:p>
          <a:p>
            <a:pPr marL="0" indent="0" algn="ctr">
              <a:buNone/>
            </a:pPr>
            <a:r>
              <a:rPr lang="en-US" sz="1800" b="1" dirty="0"/>
              <a:t>Even though we were given a choice to use 2 sensors, but we chose to go with only the Camera, using a humanistic approach to driving.</a:t>
            </a:r>
          </a:p>
          <a:p>
            <a:pPr marL="0" indent="0">
              <a:buNone/>
            </a:pPr>
            <a:endParaRPr lang="en-US" sz="1800" b="1" dirty="0"/>
          </a:p>
          <a:p>
            <a:r>
              <a:rPr lang="en-US" sz="1800" dirty="0"/>
              <a:t>Main </a:t>
            </a:r>
            <a:r>
              <a:rPr lang="en-US" sz="1800" b="1" dirty="0"/>
              <a:t>Heart</a:t>
            </a:r>
            <a:r>
              <a:rPr lang="en-US" sz="1800" dirty="0"/>
              <a:t> of our system.</a:t>
            </a:r>
          </a:p>
          <a:p>
            <a:r>
              <a:rPr lang="en-US" sz="1800" dirty="0"/>
              <a:t>Provides us with a </a:t>
            </a:r>
            <a:r>
              <a:rPr lang="en-US" sz="1800" b="1" dirty="0"/>
              <a:t>Wide FOV </a:t>
            </a:r>
            <a:r>
              <a:rPr lang="en-US" sz="1800" dirty="0"/>
              <a:t>color Image</a:t>
            </a:r>
          </a:p>
          <a:p>
            <a:r>
              <a:rPr lang="en-US" sz="1800" dirty="0"/>
              <a:t>Used as </a:t>
            </a:r>
            <a:r>
              <a:rPr lang="en-US" sz="1800" b="1" dirty="0"/>
              <a:t>primary input </a:t>
            </a:r>
            <a:r>
              <a:rPr lang="en-US" sz="1800" dirty="0"/>
              <a:t>for our </a:t>
            </a:r>
            <a:r>
              <a:rPr lang="en-US" sz="1800" b="1" dirty="0"/>
              <a:t>CNN</a:t>
            </a:r>
            <a:r>
              <a:rPr lang="en-US" sz="1800" dirty="0"/>
              <a:t>(Convolutional Neural Network) for steering Prediction and </a:t>
            </a:r>
            <a:r>
              <a:rPr lang="en-US" sz="1800" b="1" dirty="0"/>
              <a:t>YOLO</a:t>
            </a:r>
            <a:r>
              <a:rPr lang="en-US" sz="1800" dirty="0"/>
              <a:t>(You Only Look Once) for Traffic Sign Recognition.</a:t>
            </a:r>
          </a:p>
          <a:p>
            <a:r>
              <a:rPr lang="en-US" sz="1800" dirty="0"/>
              <a:t>Provided by NXP, as the basic sensor.</a:t>
            </a:r>
          </a:p>
          <a:p>
            <a:r>
              <a:rPr lang="en-US" sz="1800" dirty="0"/>
              <a:t>Capable of driving fully Autonomously using only Pixy Cam Input.</a:t>
            </a:r>
            <a:br>
              <a:rPr lang="en-US" sz="1800" dirty="0"/>
            </a:br>
            <a:endParaRPr lang="en-IN" sz="1800" dirty="0"/>
          </a:p>
        </p:txBody>
      </p:sp>
      <p:pic>
        <p:nvPicPr>
          <p:cNvPr id="4" name="Picture 3">
            <a:extLst>
              <a:ext uri="{FF2B5EF4-FFF2-40B4-BE49-F238E27FC236}">
                <a16:creationId xmlns:a16="http://schemas.microsoft.com/office/drawing/2014/main" id="{D16D3F73-63EA-4C3C-8723-F2000233B2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05" y="5812416"/>
            <a:ext cx="1045584" cy="1045584"/>
          </a:xfrm>
          <a:prstGeom prst="rect">
            <a:avLst/>
          </a:prstGeom>
        </p:spPr>
      </p:pic>
      <p:pic>
        <p:nvPicPr>
          <p:cNvPr id="12" name="Picture 11">
            <a:extLst>
              <a:ext uri="{FF2B5EF4-FFF2-40B4-BE49-F238E27FC236}">
                <a16:creationId xmlns:a16="http://schemas.microsoft.com/office/drawing/2014/main" id="{02119C4B-E778-493D-A6BD-A8CE19EAA8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7671" y="134937"/>
            <a:ext cx="2635024" cy="1414463"/>
          </a:xfrm>
          <a:prstGeom prst="rect">
            <a:avLst/>
          </a:prstGeom>
          <a:ln>
            <a:noFill/>
          </a:ln>
          <a:effectLst>
            <a:softEdge rad="112500"/>
          </a:effectLst>
        </p:spPr>
      </p:pic>
      <p:pic>
        <p:nvPicPr>
          <p:cNvPr id="1026" name="Picture 2" descr="Feature Maps. Feature Map is also called as… | by Chris Kevin | Medium">
            <a:extLst>
              <a:ext uri="{FF2B5EF4-FFF2-40B4-BE49-F238E27FC236}">
                <a16:creationId xmlns:a16="http://schemas.microsoft.com/office/drawing/2014/main" id="{969FBD9B-9607-411D-99AB-72F16653A4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968" y="135492"/>
            <a:ext cx="2945553" cy="1674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0379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288F3-598E-4ED1-8029-8286A89CD586}"/>
              </a:ext>
            </a:extLst>
          </p:cNvPr>
          <p:cNvSpPr>
            <a:spLocks noGrp="1"/>
          </p:cNvSpPr>
          <p:nvPr>
            <p:ph type="title"/>
          </p:nvPr>
        </p:nvSpPr>
        <p:spPr>
          <a:xfrm>
            <a:off x="838200" y="89918"/>
            <a:ext cx="10515600" cy="1325563"/>
          </a:xfrm>
        </p:spPr>
        <p:txBody>
          <a:bodyPr>
            <a:normAutofit/>
          </a:bodyPr>
          <a:lstStyle/>
          <a:p>
            <a:pPr algn="ctr"/>
            <a:r>
              <a:rPr lang="en-US" sz="5400" u="sng" dirty="0">
                <a:latin typeface="Aerovias Brasil NF" panose="02010606020203090303" pitchFamily="2" charset="0"/>
              </a:rPr>
              <a:t>Software Architecture</a:t>
            </a:r>
            <a:endParaRPr lang="en-IN" sz="5400" u="sng" dirty="0">
              <a:latin typeface="Aerovias Brasil NF" panose="02010606020203090303" pitchFamily="2" charset="0"/>
            </a:endParaRPr>
          </a:p>
        </p:txBody>
      </p:sp>
      <p:pic>
        <p:nvPicPr>
          <p:cNvPr id="4" name="Picture 3">
            <a:extLst>
              <a:ext uri="{FF2B5EF4-FFF2-40B4-BE49-F238E27FC236}">
                <a16:creationId xmlns:a16="http://schemas.microsoft.com/office/drawing/2014/main" id="{93DCEA81-A105-4609-9EA7-724DF04821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45584" cy="1045584"/>
          </a:xfrm>
          <a:prstGeom prst="rect">
            <a:avLst/>
          </a:prstGeom>
        </p:spPr>
      </p:pic>
      <p:pic>
        <p:nvPicPr>
          <p:cNvPr id="22" name="Content Placeholder 21">
            <a:extLst>
              <a:ext uri="{FF2B5EF4-FFF2-40B4-BE49-F238E27FC236}">
                <a16:creationId xmlns:a16="http://schemas.microsoft.com/office/drawing/2014/main" id="{729FCB47-87B8-4F91-86FC-110C5D15961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67339" y="1045584"/>
            <a:ext cx="7818774" cy="6052950"/>
          </a:xfrm>
        </p:spPr>
      </p:pic>
    </p:spTree>
    <p:extLst>
      <p:ext uri="{BB962C8B-B14F-4D97-AF65-F5344CB8AC3E}">
        <p14:creationId xmlns:p14="http://schemas.microsoft.com/office/powerpoint/2010/main" val="3667935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2592-A42A-4E69-A31F-FFC42F7140FF}"/>
              </a:ext>
            </a:extLst>
          </p:cNvPr>
          <p:cNvSpPr>
            <a:spLocks noGrp="1"/>
          </p:cNvSpPr>
          <p:nvPr>
            <p:ph type="title"/>
          </p:nvPr>
        </p:nvSpPr>
        <p:spPr/>
        <p:txBody>
          <a:bodyPr/>
          <a:lstStyle/>
          <a:p>
            <a:pPr algn="ctr"/>
            <a:r>
              <a:rPr lang="en-US" u="sng" dirty="0">
                <a:latin typeface="Aerovias Brasil NF" panose="02010606020203090303" pitchFamily="2" charset="0"/>
              </a:rPr>
              <a:t>Convolutional Neural Networks (CNN)</a:t>
            </a:r>
            <a:endParaRPr lang="en-IN" u="sng" dirty="0">
              <a:latin typeface="Aerovias Brasil NF" panose="02010606020203090303" pitchFamily="2" charset="0"/>
            </a:endParaRPr>
          </a:p>
        </p:txBody>
      </p:sp>
      <p:sp>
        <p:nvSpPr>
          <p:cNvPr id="3" name="Content Placeholder 2">
            <a:extLst>
              <a:ext uri="{FF2B5EF4-FFF2-40B4-BE49-F238E27FC236}">
                <a16:creationId xmlns:a16="http://schemas.microsoft.com/office/drawing/2014/main" id="{8A55017B-E76E-4FCE-BD38-727C10493DDC}"/>
              </a:ext>
            </a:extLst>
          </p:cNvPr>
          <p:cNvSpPr>
            <a:spLocks noGrp="1"/>
          </p:cNvSpPr>
          <p:nvPr>
            <p:ph idx="1"/>
          </p:nvPr>
        </p:nvSpPr>
        <p:spPr/>
        <p:txBody>
          <a:bodyPr/>
          <a:lstStyle/>
          <a:p>
            <a:r>
              <a:rPr lang="en-US" dirty="0">
                <a:latin typeface="Arial Narrow" panose="020B0606020202030204" pitchFamily="34" charset="0"/>
              </a:rPr>
              <a:t>CNNs are the backbone for our Control System</a:t>
            </a:r>
          </a:p>
          <a:p>
            <a:r>
              <a:rPr lang="en-US" dirty="0">
                <a:latin typeface="Arial Narrow" panose="020B0606020202030204" pitchFamily="34" charset="0"/>
              </a:rPr>
              <a:t>Input 216x216x3 Image as Input.</a:t>
            </a:r>
          </a:p>
          <a:p>
            <a:r>
              <a:rPr lang="en-US" dirty="0">
                <a:latin typeface="Arial Narrow" panose="020B0606020202030204" pitchFamily="34" charset="0"/>
              </a:rPr>
              <a:t>Returns float from </a:t>
            </a:r>
            <a:r>
              <a:rPr lang="en-US" b="1" dirty="0">
                <a:latin typeface="Arial Narrow" panose="020B0606020202030204" pitchFamily="34" charset="0"/>
              </a:rPr>
              <a:t>-1 to 1</a:t>
            </a:r>
            <a:r>
              <a:rPr lang="en-US" dirty="0">
                <a:latin typeface="Arial Narrow" panose="020B0606020202030204" pitchFamily="34" charset="0"/>
              </a:rPr>
              <a:t> using </a:t>
            </a:r>
            <a:r>
              <a:rPr lang="en-US" b="1" dirty="0">
                <a:latin typeface="Arial Narrow" panose="020B0606020202030204" pitchFamily="34" charset="0"/>
              </a:rPr>
              <a:t>Tanh activation</a:t>
            </a:r>
          </a:p>
          <a:p>
            <a:r>
              <a:rPr lang="en-IN" dirty="0">
                <a:latin typeface="Arial Narrow" panose="020B0606020202030204" pitchFamily="34" charset="0"/>
              </a:rPr>
              <a:t>Used  “</a:t>
            </a:r>
            <a:r>
              <a:rPr lang="en-IN" b="1" dirty="0">
                <a:latin typeface="Arial Narrow" panose="020B0606020202030204" pitchFamily="34" charset="0"/>
              </a:rPr>
              <a:t>Conv-Conv-Pool”</a:t>
            </a:r>
            <a:r>
              <a:rPr lang="en-IN" dirty="0">
                <a:latin typeface="Arial Narrow" panose="020B0606020202030204" pitchFamily="34" charset="0"/>
              </a:rPr>
              <a:t> Architecture</a:t>
            </a:r>
          </a:p>
          <a:p>
            <a:r>
              <a:rPr lang="en-IN" dirty="0">
                <a:latin typeface="Arial Narrow" panose="020B0606020202030204" pitchFamily="34" charset="0"/>
              </a:rPr>
              <a:t>Used </a:t>
            </a:r>
            <a:r>
              <a:rPr lang="en-IN" b="1" dirty="0">
                <a:latin typeface="Arial Narrow" panose="020B0606020202030204" pitchFamily="34" charset="0"/>
              </a:rPr>
              <a:t>Batch Normalization </a:t>
            </a:r>
            <a:r>
              <a:rPr lang="en-IN" dirty="0">
                <a:latin typeface="Arial Narrow" panose="020B0606020202030204" pitchFamily="34" charset="0"/>
              </a:rPr>
              <a:t>and </a:t>
            </a:r>
            <a:r>
              <a:rPr lang="en-IN" b="1" dirty="0">
                <a:latin typeface="Arial Narrow" panose="020B0606020202030204" pitchFamily="34" charset="0"/>
              </a:rPr>
              <a:t>Dropout</a:t>
            </a:r>
            <a:r>
              <a:rPr lang="en-IN" dirty="0">
                <a:latin typeface="Arial Narrow" panose="020B0606020202030204" pitchFamily="34" charset="0"/>
              </a:rPr>
              <a:t> for </a:t>
            </a:r>
            <a:br>
              <a:rPr lang="en-IN" dirty="0">
                <a:latin typeface="Arial Narrow" panose="020B0606020202030204" pitchFamily="34" charset="0"/>
              </a:rPr>
            </a:br>
            <a:r>
              <a:rPr lang="en-IN" dirty="0">
                <a:latin typeface="Arial Narrow" panose="020B0606020202030204" pitchFamily="34" charset="0"/>
              </a:rPr>
              <a:t>Regularization. </a:t>
            </a:r>
            <a:endParaRPr lang="en-US" dirty="0">
              <a:latin typeface="Arial Narrow" panose="020B0606020202030204" pitchFamily="34" charset="0"/>
            </a:endParaRPr>
          </a:p>
        </p:txBody>
      </p:sp>
      <p:pic>
        <p:nvPicPr>
          <p:cNvPr id="4" name="Picture 3">
            <a:extLst>
              <a:ext uri="{FF2B5EF4-FFF2-40B4-BE49-F238E27FC236}">
                <a16:creationId xmlns:a16="http://schemas.microsoft.com/office/drawing/2014/main" id="{20CC292A-DF36-4379-AF9B-D9F5FB4A39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096"/>
            <a:ext cx="1045584" cy="1045584"/>
          </a:xfrm>
          <a:prstGeom prst="rect">
            <a:avLst/>
          </a:prstGeom>
        </p:spPr>
      </p:pic>
      <p:pic>
        <p:nvPicPr>
          <p:cNvPr id="6" name="Picture 5">
            <a:extLst>
              <a:ext uri="{FF2B5EF4-FFF2-40B4-BE49-F238E27FC236}">
                <a16:creationId xmlns:a16="http://schemas.microsoft.com/office/drawing/2014/main" id="{922654AC-48AF-4A58-A3E7-6F595900E724}"/>
              </a:ext>
            </a:extLst>
          </p:cNvPr>
          <p:cNvPicPr>
            <a:picLocks noChangeAspect="1"/>
          </p:cNvPicPr>
          <p:nvPr/>
        </p:nvPicPr>
        <p:blipFill>
          <a:blip r:embed="rId3"/>
          <a:stretch>
            <a:fillRect/>
          </a:stretch>
        </p:blipFill>
        <p:spPr>
          <a:xfrm>
            <a:off x="8481527" y="1395095"/>
            <a:ext cx="3259899" cy="249258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7" name="TextBox 6">
            <a:extLst>
              <a:ext uri="{FF2B5EF4-FFF2-40B4-BE49-F238E27FC236}">
                <a16:creationId xmlns:a16="http://schemas.microsoft.com/office/drawing/2014/main" id="{1E3804D6-C0FD-4D1F-83F1-E9602EC92475}"/>
              </a:ext>
            </a:extLst>
          </p:cNvPr>
          <p:cNvSpPr txBox="1"/>
          <p:nvPr/>
        </p:nvSpPr>
        <p:spPr>
          <a:xfrm>
            <a:off x="8549309" y="4001294"/>
            <a:ext cx="3150704" cy="381863"/>
          </a:xfrm>
          <a:prstGeom prst="rect">
            <a:avLst/>
          </a:prstGeom>
          <a:noFill/>
        </p:spPr>
        <p:txBody>
          <a:bodyPr wrap="square" rtlCol="0">
            <a:spAutoFit/>
          </a:bodyPr>
          <a:lstStyle/>
          <a:p>
            <a:pPr algn="ctr"/>
            <a:r>
              <a:rPr lang="en-US" dirty="0">
                <a:latin typeface="+mj-lt"/>
              </a:rPr>
              <a:t>Loss Vs Epoch Graph</a:t>
            </a:r>
            <a:endParaRPr lang="en-IN" dirty="0">
              <a:latin typeface="+mj-lt"/>
            </a:endParaRPr>
          </a:p>
        </p:txBody>
      </p:sp>
      <p:grpSp>
        <p:nvGrpSpPr>
          <p:cNvPr id="14" name="Group 13">
            <a:extLst>
              <a:ext uri="{FF2B5EF4-FFF2-40B4-BE49-F238E27FC236}">
                <a16:creationId xmlns:a16="http://schemas.microsoft.com/office/drawing/2014/main" id="{AAC0D21F-B54B-4533-9113-08A81F0071E0}"/>
              </a:ext>
            </a:extLst>
          </p:cNvPr>
          <p:cNvGrpSpPr/>
          <p:nvPr/>
        </p:nvGrpSpPr>
        <p:grpSpPr>
          <a:xfrm>
            <a:off x="3299791" y="4496773"/>
            <a:ext cx="8247822" cy="2193123"/>
            <a:chOff x="3299791" y="4496773"/>
            <a:chExt cx="8247822" cy="2193123"/>
          </a:xfrm>
        </p:grpSpPr>
        <p:grpSp>
          <p:nvGrpSpPr>
            <p:cNvPr id="13" name="Group 12">
              <a:extLst>
                <a:ext uri="{FF2B5EF4-FFF2-40B4-BE49-F238E27FC236}">
                  <a16:creationId xmlns:a16="http://schemas.microsoft.com/office/drawing/2014/main" id="{08DDEE81-DD40-4BE9-9FF0-C71ABA7F29AF}"/>
                </a:ext>
              </a:extLst>
            </p:cNvPr>
            <p:cNvGrpSpPr/>
            <p:nvPr/>
          </p:nvGrpSpPr>
          <p:grpSpPr>
            <a:xfrm>
              <a:off x="3299791" y="4496773"/>
              <a:ext cx="8247822" cy="2193123"/>
              <a:chOff x="3299791" y="4496773"/>
              <a:chExt cx="8247822" cy="2193123"/>
            </a:xfrm>
          </p:grpSpPr>
          <p:sp>
            <p:nvSpPr>
              <p:cNvPr id="12" name="Rectangle 11">
                <a:extLst>
                  <a:ext uri="{FF2B5EF4-FFF2-40B4-BE49-F238E27FC236}">
                    <a16:creationId xmlns:a16="http://schemas.microsoft.com/office/drawing/2014/main" id="{73BB7D3E-F19F-4A1E-9EEB-31E3B943D243}"/>
                  </a:ext>
                </a:extLst>
              </p:cNvPr>
              <p:cNvSpPr/>
              <p:nvPr/>
            </p:nvSpPr>
            <p:spPr>
              <a:xfrm>
                <a:off x="3299791" y="4496773"/>
                <a:ext cx="415241" cy="21931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E89BBE67-200A-405F-ACBA-DB108EFE89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15032" y="4496773"/>
                <a:ext cx="7832581" cy="2193123"/>
              </a:xfrm>
              <a:prstGeom prst="rect">
                <a:avLst/>
              </a:prstGeom>
            </p:spPr>
          </p:pic>
        </p:grpSp>
        <p:pic>
          <p:nvPicPr>
            <p:cNvPr id="11" name="Picture 10">
              <a:extLst>
                <a:ext uri="{FF2B5EF4-FFF2-40B4-BE49-F238E27FC236}">
                  <a16:creationId xmlns:a16="http://schemas.microsoft.com/office/drawing/2014/main" id="{B27AA810-7774-4FAC-B947-E5B7B16E2AE2}"/>
                </a:ext>
              </a:extLst>
            </p:cNvPr>
            <p:cNvPicPr>
              <a:picLocks noChangeAspect="1"/>
            </p:cNvPicPr>
            <p:nvPr/>
          </p:nvPicPr>
          <p:blipFill rotWithShape="1">
            <a:blip r:embed="rId5">
              <a:extLst>
                <a:ext uri="{28A0092B-C50C-407E-A947-70E740481C1C}">
                  <a14:useLocalDpi xmlns:a14="http://schemas.microsoft.com/office/drawing/2010/main" val="0"/>
                </a:ext>
              </a:extLst>
            </a:blip>
            <a:srcRect r="16667" b="20854"/>
            <a:stretch/>
          </p:blipFill>
          <p:spPr>
            <a:xfrm>
              <a:off x="3355406" y="5073242"/>
              <a:ext cx="1476232" cy="1217337"/>
            </a:xfrm>
            <a:prstGeom prst="rect">
              <a:avLst/>
            </a:prstGeom>
          </p:spPr>
        </p:pic>
      </p:grpSp>
    </p:spTree>
    <p:extLst>
      <p:ext uri="{BB962C8B-B14F-4D97-AF65-F5344CB8AC3E}">
        <p14:creationId xmlns:p14="http://schemas.microsoft.com/office/powerpoint/2010/main" val="3006642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5DE92-523D-4590-A32E-0D200CD44C31}"/>
              </a:ext>
            </a:extLst>
          </p:cNvPr>
          <p:cNvSpPr>
            <a:spLocks noGrp="1"/>
          </p:cNvSpPr>
          <p:nvPr>
            <p:ph type="title"/>
          </p:nvPr>
        </p:nvSpPr>
        <p:spPr>
          <a:xfrm>
            <a:off x="-514712" y="35572"/>
            <a:ext cx="10515600" cy="1325563"/>
          </a:xfrm>
        </p:spPr>
        <p:txBody>
          <a:bodyPr>
            <a:normAutofit/>
          </a:bodyPr>
          <a:lstStyle/>
          <a:p>
            <a:pPr algn="ctr"/>
            <a:r>
              <a:rPr lang="en-US" sz="5400" dirty="0">
                <a:latin typeface="Assassin$" panose="02000000000000000000" pitchFamily="2" charset="0"/>
                <a:cs typeface="Calibri Light"/>
              </a:rPr>
              <a:t>YOLO</a:t>
            </a:r>
            <a:endParaRPr lang="en-US" sz="5400" dirty="0">
              <a:latin typeface="Assassin$" panose="02000000000000000000" pitchFamily="2" charset="0"/>
            </a:endParaRPr>
          </a:p>
        </p:txBody>
      </p:sp>
      <p:pic>
        <p:nvPicPr>
          <p:cNvPr id="5" name="Picture 4" descr="A picture containing text, clipart&#10;&#10;Description automatically generated">
            <a:extLst>
              <a:ext uri="{FF2B5EF4-FFF2-40B4-BE49-F238E27FC236}">
                <a16:creationId xmlns:a16="http://schemas.microsoft.com/office/drawing/2014/main" id="{2C2C71C5-9D57-4984-BD4E-AC1DAA4EAD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0096"/>
            <a:ext cx="1045584" cy="1045584"/>
          </a:xfrm>
          <a:prstGeom prst="rect">
            <a:avLst/>
          </a:prstGeom>
        </p:spPr>
      </p:pic>
      <p:pic>
        <p:nvPicPr>
          <p:cNvPr id="4" name="Picture 3">
            <a:extLst>
              <a:ext uri="{FF2B5EF4-FFF2-40B4-BE49-F238E27FC236}">
                <a16:creationId xmlns:a16="http://schemas.microsoft.com/office/drawing/2014/main" id="{11482AFB-7B32-46D9-8E52-5F3805AB8D6B}"/>
              </a:ext>
            </a:extLst>
          </p:cNvPr>
          <p:cNvPicPr>
            <a:picLocks noChangeAspect="1"/>
          </p:cNvPicPr>
          <p:nvPr/>
        </p:nvPicPr>
        <p:blipFill>
          <a:blip r:embed="rId6"/>
          <a:stretch>
            <a:fillRect/>
          </a:stretch>
        </p:blipFill>
        <p:spPr>
          <a:xfrm>
            <a:off x="0" y="4159703"/>
            <a:ext cx="6096000" cy="2698297"/>
          </a:xfrm>
          <a:prstGeom prst="rect">
            <a:avLst/>
          </a:prstGeom>
        </p:spPr>
      </p:pic>
      <p:pic>
        <p:nvPicPr>
          <p:cNvPr id="7" name="test1">
            <a:hlinkClick r:id="" action="ppaction://media"/>
            <a:extLst>
              <a:ext uri="{FF2B5EF4-FFF2-40B4-BE49-F238E27FC236}">
                <a16:creationId xmlns:a16="http://schemas.microsoft.com/office/drawing/2014/main" id="{2BF5E859-D778-4539-810A-747DE0B4128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7"/>
          <a:stretch>
            <a:fillRect/>
          </a:stretch>
        </p:blipFill>
        <p:spPr>
          <a:xfrm>
            <a:off x="6562530" y="211417"/>
            <a:ext cx="5465435" cy="3955837"/>
          </a:xfrm>
        </p:spPr>
      </p:pic>
      <p:sp>
        <p:nvSpPr>
          <p:cNvPr id="9" name="TextBox 8">
            <a:extLst>
              <a:ext uri="{FF2B5EF4-FFF2-40B4-BE49-F238E27FC236}">
                <a16:creationId xmlns:a16="http://schemas.microsoft.com/office/drawing/2014/main" id="{95DB868A-C8D2-4F9A-B0DA-2F74E9FDDAAE}"/>
              </a:ext>
            </a:extLst>
          </p:cNvPr>
          <p:cNvSpPr txBox="1"/>
          <p:nvPr/>
        </p:nvSpPr>
        <p:spPr>
          <a:xfrm>
            <a:off x="164035" y="1254634"/>
            <a:ext cx="5374433" cy="2308324"/>
          </a:xfrm>
          <a:prstGeom prst="rect">
            <a:avLst/>
          </a:prstGeom>
          <a:noFill/>
        </p:spPr>
        <p:txBody>
          <a:bodyPr wrap="square" rtlCol="0">
            <a:spAutoFit/>
          </a:bodyPr>
          <a:lstStyle/>
          <a:p>
            <a:pPr marL="285750" indent="-285750">
              <a:buFont typeface="Arial" panose="020B0604020202020204" pitchFamily="34" charset="0"/>
              <a:buChar char="•"/>
            </a:pPr>
            <a:r>
              <a:rPr lang="en-US" dirty="0"/>
              <a:t>YOLO v4 is an </a:t>
            </a:r>
            <a:r>
              <a:rPr lang="en-US" b="1" dirty="0"/>
              <a:t>object detection</a:t>
            </a:r>
            <a:r>
              <a:rPr lang="en-US" dirty="0"/>
              <a:t> deep neural network, machine learning algorithm.</a:t>
            </a:r>
            <a:endParaRPr lang="en-IN" dirty="0"/>
          </a:p>
          <a:p>
            <a:pPr marL="285750" indent="-285750">
              <a:buFont typeface="Arial" panose="020B0604020202020204" pitchFamily="34" charset="0"/>
              <a:buChar char="•"/>
            </a:pPr>
            <a:r>
              <a:rPr lang="en-IN" b="1" dirty="0"/>
              <a:t>Optimized and trained </a:t>
            </a:r>
            <a:r>
              <a:rPr lang="en-IN" dirty="0"/>
              <a:t>for traffic sign detection in gazebo simulator by creating our own training dataset.</a:t>
            </a:r>
          </a:p>
          <a:p>
            <a:pPr marL="285750" indent="-285750">
              <a:buFont typeface="Arial" panose="020B0604020202020204" pitchFamily="34" charset="0"/>
              <a:buChar char="•"/>
            </a:pPr>
            <a:r>
              <a:rPr lang="en-IN" dirty="0"/>
              <a:t>Final output gave us accurate </a:t>
            </a:r>
            <a:r>
              <a:rPr lang="en-IN" b="1" dirty="0"/>
              <a:t>class predictions </a:t>
            </a:r>
            <a:r>
              <a:rPr lang="en-IN" dirty="0"/>
              <a:t>with </a:t>
            </a:r>
            <a:r>
              <a:rPr lang="en-IN" b="1" dirty="0"/>
              <a:t>bounding box </a:t>
            </a:r>
            <a:r>
              <a:rPr lang="en-IN" dirty="0"/>
              <a:t>around the traffic signs</a:t>
            </a:r>
          </a:p>
          <a:p>
            <a:pPr marL="285750" indent="-285750">
              <a:buFont typeface="Arial" panose="020B0604020202020204" pitchFamily="34" charset="0"/>
              <a:buChar char="•"/>
            </a:pPr>
            <a:endParaRPr lang="en-US" dirty="0"/>
          </a:p>
        </p:txBody>
      </p:sp>
      <p:sp>
        <p:nvSpPr>
          <p:cNvPr id="8" name="TextBox 7">
            <a:extLst>
              <a:ext uri="{FF2B5EF4-FFF2-40B4-BE49-F238E27FC236}">
                <a16:creationId xmlns:a16="http://schemas.microsoft.com/office/drawing/2014/main" id="{6C578AB1-3F49-4F4B-8F14-72CD9F168F6C}"/>
              </a:ext>
            </a:extLst>
          </p:cNvPr>
          <p:cNvSpPr txBox="1"/>
          <p:nvPr/>
        </p:nvSpPr>
        <p:spPr>
          <a:xfrm>
            <a:off x="6562530" y="4308884"/>
            <a:ext cx="5374433" cy="1754326"/>
          </a:xfrm>
          <a:prstGeom prst="rect">
            <a:avLst/>
          </a:prstGeom>
          <a:noFill/>
        </p:spPr>
        <p:txBody>
          <a:bodyPr wrap="square" rtlCol="0">
            <a:spAutoFit/>
          </a:bodyPr>
          <a:lstStyle/>
          <a:p>
            <a:pPr marL="285750" indent="-285750">
              <a:buFont typeface="Arial" panose="020B0604020202020204" pitchFamily="34" charset="0"/>
              <a:buChar char="•"/>
            </a:pPr>
            <a:r>
              <a:rPr lang="en-US" dirty="0"/>
              <a:t>Yolo makes </a:t>
            </a:r>
            <a:r>
              <a:rPr lang="en-US" b="1" dirty="0"/>
              <a:t>predictions at 3 layers</a:t>
            </a:r>
            <a:r>
              <a:rPr lang="en-US" dirty="0"/>
              <a:t> in it’s CNN, Thereby providing accurate predictions from even the smallest or the largest object in the Image.</a:t>
            </a:r>
          </a:p>
          <a:p>
            <a:pPr marL="285750" indent="-285750">
              <a:buFont typeface="Arial" panose="020B0604020202020204" pitchFamily="34" charset="0"/>
              <a:buChar char="•"/>
            </a:pPr>
            <a:r>
              <a:rPr lang="en-IN" dirty="0"/>
              <a:t>We chose YOLO V4 Tiny because of </a:t>
            </a:r>
            <a:r>
              <a:rPr lang="en-IN" b="1" dirty="0"/>
              <a:t>its fast inference time</a:t>
            </a:r>
            <a:r>
              <a:rPr lang="en-IN" dirty="0"/>
              <a:t> and substantially </a:t>
            </a:r>
            <a:r>
              <a:rPr lang="en-IN" b="1" dirty="0"/>
              <a:t>better accuracy </a:t>
            </a:r>
            <a:r>
              <a:rPr lang="en-IN" dirty="0"/>
              <a:t>compared to RCNNs(Sliding Window Approach).</a:t>
            </a:r>
          </a:p>
        </p:txBody>
      </p:sp>
    </p:spTree>
    <p:extLst>
      <p:ext uri="{BB962C8B-B14F-4D97-AF65-F5344CB8AC3E}">
        <p14:creationId xmlns:p14="http://schemas.microsoft.com/office/powerpoint/2010/main" val="285160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6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D6877-78B5-48B0-806B-BC4D0C46FD39}"/>
              </a:ext>
            </a:extLst>
          </p:cNvPr>
          <p:cNvSpPr>
            <a:spLocks noGrp="1"/>
          </p:cNvSpPr>
          <p:nvPr>
            <p:ph type="title"/>
          </p:nvPr>
        </p:nvSpPr>
        <p:spPr>
          <a:xfrm>
            <a:off x="1130474" y="344248"/>
            <a:ext cx="10515600" cy="1325563"/>
          </a:xfrm>
        </p:spPr>
        <p:txBody>
          <a:bodyPr/>
          <a:lstStyle/>
          <a:p>
            <a:r>
              <a:rPr lang="en-US" dirty="0"/>
              <a:t>Coding Practices</a:t>
            </a:r>
            <a:endParaRPr lang="en-IN" dirty="0"/>
          </a:p>
        </p:txBody>
      </p:sp>
      <p:sp>
        <p:nvSpPr>
          <p:cNvPr id="3" name="Content Placeholder 2">
            <a:extLst>
              <a:ext uri="{FF2B5EF4-FFF2-40B4-BE49-F238E27FC236}">
                <a16:creationId xmlns:a16="http://schemas.microsoft.com/office/drawing/2014/main" id="{19AA1F32-04DB-49D9-9E24-86B6C7DF153D}"/>
              </a:ext>
            </a:extLst>
          </p:cNvPr>
          <p:cNvSpPr>
            <a:spLocks noGrp="1"/>
          </p:cNvSpPr>
          <p:nvPr>
            <p:ph idx="1"/>
          </p:nvPr>
        </p:nvSpPr>
        <p:spPr>
          <a:xfrm>
            <a:off x="942583" y="1627296"/>
            <a:ext cx="10515600" cy="4351338"/>
          </a:xfrm>
        </p:spPr>
        <p:txBody>
          <a:bodyPr vert="horz" lIns="91440" tIns="45720" rIns="91440" bIns="45720" rtlCol="0" anchor="t">
            <a:normAutofit/>
          </a:bodyPr>
          <a:lstStyle/>
          <a:p>
            <a:r>
              <a:rPr lang="en-IN" sz="2400" b="1" dirty="0">
                <a:ea typeface="+mn-lt"/>
                <a:cs typeface="+mn-lt"/>
              </a:rPr>
              <a:t>Modularization </a:t>
            </a:r>
          </a:p>
          <a:p>
            <a:r>
              <a:rPr lang="en-IN" sz="2400" dirty="0">
                <a:ea typeface="+mn-lt"/>
                <a:cs typeface="+mn-lt"/>
              </a:rPr>
              <a:t>Code is </a:t>
            </a:r>
            <a:r>
              <a:rPr lang="en-IN" sz="2400" b="1" dirty="0">
                <a:ea typeface="+mn-lt"/>
                <a:cs typeface="+mn-lt"/>
              </a:rPr>
              <a:t>Readable</a:t>
            </a:r>
            <a:endParaRPr lang="en-IN" sz="2400" dirty="0">
              <a:cs typeface="Calibri" panose="020F0502020204030204"/>
            </a:endParaRPr>
          </a:p>
          <a:p>
            <a:r>
              <a:rPr lang="en-IN" sz="2400" b="1" dirty="0">
                <a:ea typeface="+mn-lt"/>
                <a:cs typeface="+mn-lt"/>
              </a:rPr>
              <a:t>Comments </a:t>
            </a:r>
            <a:r>
              <a:rPr lang="en-IN" sz="2400" dirty="0">
                <a:ea typeface="+mn-lt"/>
                <a:cs typeface="+mn-lt"/>
              </a:rPr>
              <a:t>and </a:t>
            </a:r>
            <a:r>
              <a:rPr lang="en-IN" sz="2400" b="1" dirty="0">
                <a:ea typeface="+mn-lt"/>
                <a:cs typeface="+mn-lt"/>
              </a:rPr>
              <a:t>Documentation</a:t>
            </a:r>
            <a:endParaRPr lang="en-IN" sz="2400" dirty="0">
              <a:cs typeface="Calibri"/>
            </a:endParaRPr>
          </a:p>
          <a:p>
            <a:r>
              <a:rPr lang="en-IN" sz="2400" b="1" dirty="0">
                <a:ea typeface="+mn-lt"/>
                <a:cs typeface="+mn-lt"/>
              </a:rPr>
              <a:t>DRY -  </a:t>
            </a:r>
            <a:r>
              <a:rPr lang="en-IN" sz="2400" dirty="0">
                <a:ea typeface="+mn-lt"/>
                <a:cs typeface="+mn-lt"/>
              </a:rPr>
              <a:t>Don’t Repeat Yourself</a:t>
            </a:r>
            <a:endParaRPr lang="en-IN" sz="2400" dirty="0">
              <a:cs typeface="Calibri"/>
            </a:endParaRPr>
          </a:p>
          <a:p>
            <a:r>
              <a:rPr lang="en-IN" sz="2400" b="1" dirty="0">
                <a:ea typeface="+mn-lt"/>
                <a:cs typeface="+mn-lt"/>
              </a:rPr>
              <a:t>Keep it Simple</a:t>
            </a:r>
            <a:endParaRPr lang="en-IN" sz="2400" dirty="0">
              <a:cs typeface="Calibri"/>
            </a:endParaRPr>
          </a:p>
          <a:p>
            <a:r>
              <a:rPr lang="en-IN" sz="2400" dirty="0">
                <a:ea typeface="+mn-lt"/>
                <a:cs typeface="+mn-lt"/>
              </a:rPr>
              <a:t>Using</a:t>
            </a:r>
            <a:r>
              <a:rPr lang="en-IN" sz="2400" b="1" dirty="0">
                <a:ea typeface="+mn-lt"/>
                <a:cs typeface="+mn-lt"/>
              </a:rPr>
              <a:t> Descriptive Names</a:t>
            </a:r>
            <a:endParaRPr lang="en-IN" sz="2400" dirty="0">
              <a:cs typeface="Calibri"/>
            </a:endParaRPr>
          </a:p>
          <a:p>
            <a:r>
              <a:rPr lang="en-IN" sz="2400" b="1" dirty="0">
                <a:ea typeface="+mn-lt"/>
                <a:cs typeface="+mn-lt"/>
              </a:rPr>
              <a:t>Portable </a:t>
            </a:r>
            <a:r>
              <a:rPr lang="en-IN" sz="2400" dirty="0">
                <a:ea typeface="+mn-lt"/>
                <a:cs typeface="+mn-lt"/>
              </a:rPr>
              <a:t>and</a:t>
            </a:r>
            <a:r>
              <a:rPr lang="en-IN" sz="2400" b="1" dirty="0">
                <a:ea typeface="+mn-lt"/>
                <a:cs typeface="+mn-lt"/>
              </a:rPr>
              <a:t> Buildable</a:t>
            </a:r>
            <a:endParaRPr lang="en-IN" sz="2400" dirty="0">
              <a:cs typeface="Calibri"/>
            </a:endParaRPr>
          </a:p>
          <a:p>
            <a:r>
              <a:rPr lang="en-IN" sz="2400" dirty="0">
                <a:ea typeface="+mn-lt"/>
                <a:cs typeface="+mn-lt"/>
              </a:rPr>
              <a:t>Consistent</a:t>
            </a:r>
            <a:r>
              <a:rPr lang="en-IN" sz="2400" b="1" dirty="0">
                <a:ea typeface="+mn-lt"/>
                <a:cs typeface="+mn-lt"/>
              </a:rPr>
              <a:t> Indentation</a:t>
            </a:r>
            <a:endParaRPr lang="en-IN" sz="2400" dirty="0">
              <a:cs typeface="Calibri"/>
            </a:endParaRPr>
          </a:p>
          <a:p>
            <a:r>
              <a:rPr lang="en-IN" sz="2400" b="1" dirty="0">
                <a:ea typeface="+mn-lt"/>
                <a:cs typeface="+mn-lt"/>
              </a:rPr>
              <a:t>Code Refactoring</a:t>
            </a:r>
            <a:endParaRPr lang="en-IN" sz="2400" dirty="0"/>
          </a:p>
          <a:p>
            <a:pPr marL="0" indent="0">
              <a:buNone/>
            </a:pPr>
            <a:endParaRPr lang="en-IN" dirty="0">
              <a:cs typeface="Calibri"/>
            </a:endParaRPr>
          </a:p>
        </p:txBody>
      </p:sp>
      <p:pic>
        <p:nvPicPr>
          <p:cNvPr id="4" name="Picture 3">
            <a:extLst>
              <a:ext uri="{FF2B5EF4-FFF2-40B4-BE49-F238E27FC236}">
                <a16:creationId xmlns:a16="http://schemas.microsoft.com/office/drawing/2014/main" id="{F1FF6F5E-10FB-4D67-A1AD-6438E52DB0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45584" cy="1045584"/>
          </a:xfrm>
          <a:prstGeom prst="rect">
            <a:avLst/>
          </a:prstGeom>
        </p:spPr>
      </p:pic>
    </p:spTree>
    <p:extLst>
      <p:ext uri="{BB962C8B-B14F-4D97-AF65-F5344CB8AC3E}">
        <p14:creationId xmlns:p14="http://schemas.microsoft.com/office/powerpoint/2010/main" val="349674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633F0-6342-4594-AD55-8A87CE9C683D}"/>
              </a:ext>
            </a:extLst>
          </p:cNvPr>
          <p:cNvSpPr>
            <a:spLocks noGrp="1"/>
          </p:cNvSpPr>
          <p:nvPr>
            <p:ph type="title"/>
          </p:nvPr>
        </p:nvSpPr>
        <p:spPr/>
        <p:txBody>
          <a:bodyPr>
            <a:normAutofit/>
          </a:bodyPr>
          <a:lstStyle/>
          <a:p>
            <a:pPr algn="ctr"/>
            <a:r>
              <a:rPr lang="en-US" sz="6600" u="sng" dirty="0">
                <a:latin typeface="Aerovias Brasil NF" panose="02010606020203090303" pitchFamily="2" charset="0"/>
              </a:rPr>
              <a:t>Summary</a:t>
            </a:r>
            <a:endParaRPr lang="en-IN" sz="6600" u="sng" dirty="0">
              <a:latin typeface="Aerovias Brasil NF" panose="02010606020203090303" pitchFamily="2" charset="0"/>
            </a:endParaRPr>
          </a:p>
        </p:txBody>
      </p:sp>
      <p:sp>
        <p:nvSpPr>
          <p:cNvPr id="3" name="Content Placeholder 2">
            <a:extLst>
              <a:ext uri="{FF2B5EF4-FFF2-40B4-BE49-F238E27FC236}">
                <a16:creationId xmlns:a16="http://schemas.microsoft.com/office/drawing/2014/main" id="{4343BED5-B9D2-46DC-B20A-87C6EEDC026E}"/>
              </a:ext>
            </a:extLst>
          </p:cNvPr>
          <p:cNvSpPr>
            <a:spLocks noGrp="1"/>
          </p:cNvSpPr>
          <p:nvPr>
            <p:ph idx="1"/>
          </p:nvPr>
        </p:nvSpPr>
        <p:spPr/>
        <p:txBody>
          <a:bodyPr>
            <a:normAutofit fontScale="85000" lnSpcReduction="20000"/>
          </a:bodyPr>
          <a:lstStyle/>
          <a:p>
            <a:r>
              <a:rPr lang="en-US" dirty="0"/>
              <a:t>We used </a:t>
            </a:r>
            <a:r>
              <a:rPr lang="en-US" b="1" dirty="0"/>
              <a:t>Humanistic approach </a:t>
            </a:r>
            <a:r>
              <a:rPr lang="en-US" dirty="0"/>
              <a:t>for driving i.e., we mostly relied on the input of the image to detect and avoid obstacles.</a:t>
            </a:r>
          </a:p>
          <a:p>
            <a:r>
              <a:rPr lang="en-US" dirty="0"/>
              <a:t>We have used ML algorithms that are currently being researched and used as a benchmark technology in Self Driving Car industries.</a:t>
            </a:r>
          </a:p>
          <a:p>
            <a:r>
              <a:rPr lang="en-US" dirty="0"/>
              <a:t>Our current approach is inspired from </a:t>
            </a:r>
            <a:r>
              <a:rPr lang="en-US" b="1" dirty="0"/>
              <a:t>Tesla</a:t>
            </a:r>
            <a:r>
              <a:rPr lang="en-US" dirty="0"/>
              <a:t>, which mostly relies on its cameras for self driving.</a:t>
            </a:r>
          </a:p>
          <a:p>
            <a:endParaRPr lang="en-US" dirty="0"/>
          </a:p>
          <a:p>
            <a:pPr marL="0" indent="0">
              <a:buNone/>
            </a:pPr>
            <a:endParaRPr lang="en-US" dirty="0"/>
          </a:p>
          <a:p>
            <a:pPr marL="0" indent="0" algn="ctr">
              <a:lnSpc>
                <a:spcPct val="100000"/>
              </a:lnSpc>
              <a:spcAft>
                <a:spcPts val="0"/>
              </a:spcAft>
              <a:buNone/>
            </a:pPr>
            <a:r>
              <a:rPr lang="en-US" sz="2400" dirty="0"/>
              <a:t>It was a great opportunity for us to learn and excel. We came across wide varieties of challenges and while solving them, we learnt many new things that are going to help us in the future.</a:t>
            </a:r>
          </a:p>
          <a:p>
            <a:pPr marL="0" indent="0" algn="ctr">
              <a:lnSpc>
                <a:spcPct val="100000"/>
              </a:lnSpc>
              <a:spcAft>
                <a:spcPts val="0"/>
              </a:spcAft>
              <a:buNone/>
            </a:pPr>
            <a:r>
              <a:rPr lang="en-US" sz="2400" b="1" dirty="0"/>
              <a:t>We would like to Thank each and every member of NXP Team for their Support</a:t>
            </a:r>
          </a:p>
          <a:p>
            <a:pPr marL="0" indent="0">
              <a:buNone/>
            </a:pPr>
            <a:br>
              <a:rPr lang="en-US" dirty="0"/>
            </a:br>
            <a:endParaRPr lang="en-US" dirty="0"/>
          </a:p>
          <a:p>
            <a:endParaRPr lang="en-US" dirty="0"/>
          </a:p>
          <a:p>
            <a:endParaRPr lang="en-IN" dirty="0"/>
          </a:p>
        </p:txBody>
      </p:sp>
    </p:spTree>
    <p:extLst>
      <p:ext uri="{BB962C8B-B14F-4D97-AF65-F5344CB8AC3E}">
        <p14:creationId xmlns:p14="http://schemas.microsoft.com/office/powerpoint/2010/main" val="470275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1331</TotalTime>
  <Words>530</Words>
  <Application>Microsoft Office PowerPoint</Application>
  <PresentationFormat>Widescreen</PresentationFormat>
  <Paragraphs>70</Paragraphs>
  <Slides>10</Slides>
  <Notes>3</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Aerovias Brasil NF</vt:lpstr>
      <vt:lpstr>Agency FB</vt:lpstr>
      <vt:lpstr>Arial</vt:lpstr>
      <vt:lpstr>Arial</vt:lpstr>
      <vt:lpstr>Arial Narrow</vt:lpstr>
      <vt:lpstr>Assassin$</vt:lpstr>
      <vt:lpstr>Calibri</vt:lpstr>
      <vt:lpstr>Calibri Light</vt:lpstr>
      <vt:lpstr>Pristina</vt:lpstr>
      <vt:lpstr>Office Theme</vt:lpstr>
      <vt:lpstr>Defianz Racing</vt:lpstr>
      <vt:lpstr>Meet the Team</vt:lpstr>
      <vt:lpstr>Car Model</vt:lpstr>
      <vt:lpstr>Interface &amp; Sensor Details</vt:lpstr>
      <vt:lpstr>Software Architecture</vt:lpstr>
      <vt:lpstr>Convolutional Neural Networks (CNN)</vt:lpstr>
      <vt:lpstr>YOLO</vt:lpstr>
      <vt:lpstr>Coding Practices</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Panwar</dc:creator>
  <cp:lastModifiedBy>Shaurya Panwar</cp:lastModifiedBy>
  <cp:revision>23</cp:revision>
  <dcterms:created xsi:type="dcterms:W3CDTF">2021-07-19T17:19:17Z</dcterms:created>
  <dcterms:modified xsi:type="dcterms:W3CDTF">2021-07-21T11:03:57Z</dcterms:modified>
</cp:coreProperties>
</file>

<file path=docProps/thumbnail.jpeg>
</file>